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8" r:id="rId3"/>
    <p:sldId id="260" r:id="rId4"/>
    <p:sldId id="259" r:id="rId5"/>
    <p:sldId id="306" r:id="rId6"/>
    <p:sldId id="319" r:id="rId7"/>
    <p:sldId id="309" r:id="rId8"/>
    <p:sldId id="310" r:id="rId9"/>
    <p:sldId id="311" r:id="rId10"/>
    <p:sldId id="312" r:id="rId11"/>
    <p:sldId id="263" r:id="rId12"/>
    <p:sldId id="257" r:id="rId13"/>
    <p:sldId id="325" r:id="rId14"/>
    <p:sldId id="264" r:id="rId15"/>
    <p:sldId id="313" r:id="rId16"/>
    <p:sldId id="265" r:id="rId17"/>
    <p:sldId id="269" r:id="rId18"/>
    <p:sldId id="321" r:id="rId19"/>
    <p:sldId id="315" r:id="rId20"/>
    <p:sldId id="316" r:id="rId21"/>
    <p:sldId id="317" r:id="rId22"/>
    <p:sldId id="318" r:id="rId23"/>
    <p:sldId id="320" r:id="rId24"/>
    <p:sldId id="322" r:id="rId25"/>
    <p:sldId id="314" r:id="rId26"/>
    <p:sldId id="323" r:id="rId27"/>
    <p:sldId id="324" r:id="rId28"/>
    <p:sldId id="286" r:id="rId29"/>
    <p:sldId id="287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Black" panose="00000A00000000000000" pitchFamily="2" charset="0"/>
      <p:bold r:id="rId40"/>
    </p:embeddedFont>
    <p:embeddedFont>
      <p:font typeface="Montserrat ExtraBold" panose="00000900000000000000" pitchFamily="2" charset="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B0E26-6FF6-9169-1B71-09D5758ABE4C}" v="257" dt="2025-03-24T03:15:53.884"/>
    <p1510:client id="{D3E0B345-9634-7247-BBF7-ADEF14FE2DB5}" v="398" dt="2025-03-24T08:00:38.011"/>
  </p1510:revLst>
</p1510:revInfo>
</file>

<file path=ppt/tableStyles.xml><?xml version="1.0" encoding="utf-8"?>
<a:tblStyleLst xmlns:a="http://schemas.openxmlformats.org/drawingml/2006/main" def="{C51E9FE4-ACA6-4B38-838B-3D910A3B1A45}">
  <a:tblStyle styleId="{C51E9FE4-ACA6-4B38-838B-3D910A3B1A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5807"/>
  </p:normalViewPr>
  <p:slideViewPr>
    <p:cSldViewPr snapToGrid="0">
      <p:cViewPr varScale="1">
        <p:scale>
          <a:sx n="90" d="100"/>
          <a:sy n="90" d="100"/>
        </p:scale>
        <p:origin x="735" y="54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Man" userId="4ccaf2db7199dbee" providerId="LiveId" clId="{01E50647-8A60-4150-A9F9-9B3C76E6371E}"/>
    <pc:docChg chg="modSld">
      <pc:chgData name="William Man" userId="4ccaf2db7199dbee" providerId="LiveId" clId="{01E50647-8A60-4150-A9F9-9B3C76E6371E}" dt="2025-03-24T08:24:09.484" v="10" actId="20577"/>
      <pc:docMkLst>
        <pc:docMk/>
      </pc:docMkLst>
      <pc:sldChg chg="modSp mod">
        <pc:chgData name="William Man" userId="4ccaf2db7199dbee" providerId="LiveId" clId="{01E50647-8A60-4150-A9F9-9B3C76E6371E}" dt="2025-03-24T08:24:09.484" v="10" actId="20577"/>
        <pc:sldMkLst>
          <pc:docMk/>
          <pc:sldMk cId="0" sldId="265"/>
        </pc:sldMkLst>
        <pc:spChg chg="mod">
          <ac:chgData name="William Man" userId="4ccaf2db7199dbee" providerId="LiveId" clId="{01E50647-8A60-4150-A9F9-9B3C76E6371E}" dt="2025-03-24T08:24:09.484" v="10" actId="20577"/>
          <ac:spMkLst>
            <pc:docMk/>
            <pc:sldMk cId="0" sldId="265"/>
            <ac:spMk id="1964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Biggest Challenge faced when new immigrants first arrived HK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Biggest Challenge faced when new immigrants first arrived HK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B2-7A47-BE55-8E266B278A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B2-7A47-BE55-8E266B278A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B2-7A47-BE55-8E266B278A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B2-7A47-BE55-8E266B278A97}"/>
              </c:ext>
            </c:extLst>
          </c:dPt>
          <c:cat>
            <c:strRef>
              <c:f>Sheet1!$A$2:$A$5</c:f>
              <c:strCache>
                <c:ptCount val="3"/>
                <c:pt idx="0">
                  <c:v>Adaptation</c:v>
                </c:pt>
                <c:pt idx="1">
                  <c:v>Languages</c:v>
                </c:pt>
                <c:pt idx="2">
                  <c:v>Living habits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30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3-BA4F-BBD1-3FDEFEB89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33765DC8-3360-7FFC-4147-85224CE8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C3C49BEA-4287-0B76-89D9-A6C3E5ECB4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6D55A092-CB70-A522-C03A-A031E9BD7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422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69777FE9-AB7A-197D-CFA1-EDA278E17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1B4C6E37-9CF1-42D5-B45E-674B5E35F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96C3A67D-F1D4-48C5-1128-739B713DA3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4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347246601_1_15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347246601_1_15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>
          <a:extLst>
            <a:ext uri="{FF2B5EF4-FFF2-40B4-BE49-F238E27FC236}">
              <a16:creationId xmlns:a16="http://schemas.microsoft.com/office/drawing/2014/main" id="{A97AC79A-F34D-D9BE-D87F-01A32302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>
            <a:extLst>
              <a:ext uri="{FF2B5EF4-FFF2-40B4-BE49-F238E27FC236}">
                <a16:creationId xmlns:a16="http://schemas.microsoft.com/office/drawing/2014/main" id="{9B33B390-B2C6-B60F-2E03-F0FA361C9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>
            <a:extLst>
              <a:ext uri="{FF2B5EF4-FFF2-40B4-BE49-F238E27FC236}">
                <a16:creationId xmlns:a16="http://schemas.microsoft.com/office/drawing/2014/main" id="{CB7534D1-44BA-89DF-1397-118ED61F36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93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 Ming opens the chatbot on his phone and: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the Mandarin name of a dish. The chatbot provides the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Cantonese pronunciation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 phonetic guide.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chatbot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translates menu items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suggests local specialties.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chatbot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generates a simple Cantonese sentence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ordering: "</a:t>
            </a:r>
            <a:r>
              <a:rPr lang="zh-TW" sz="1800" kern="0" dirty="0">
                <a:effectLst/>
                <a:latin typeface="Aptos" panose="020B0004020202020204" pitchFamily="34" charset="0"/>
                <a:ea typeface="PingFang TC" panose="020B0400000000000000" pitchFamily="34" charset="-120"/>
                <a:cs typeface="PingFang TC" panose="020B0400000000000000" pitchFamily="34" charset="-120"/>
              </a:rPr>
              <a:t>我要一碗云吞面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ngóh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yāt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wún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wàhn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tān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mihn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)."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 Ming plays the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audio output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the restaurant staff or practices saying it himself.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chatbot provides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cultural tips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explaining that customers should pay at the cashier rather than at the table.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Outcome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 Ming successfully orders his meal.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gains confidence in using Cantonese for daily interactions.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feels more comfortable navigating life in Hong Kong</a:t>
            </a:r>
            <a:endParaRPr lang="en-US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87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>
          <a:extLst>
            <a:ext uri="{FF2B5EF4-FFF2-40B4-BE49-F238E27FC236}">
              <a16:creationId xmlns:a16="http://schemas.microsoft.com/office/drawing/2014/main" id="{9483FA93-58B0-2122-90C9-57C5D633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>
            <a:extLst>
              <a:ext uri="{FF2B5EF4-FFF2-40B4-BE49-F238E27FC236}">
                <a16:creationId xmlns:a16="http://schemas.microsoft.com/office/drawing/2014/main" id="{DD767781-CD0C-464C-BAA4-26DFA8684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>
            <a:extLst>
              <a:ext uri="{FF2B5EF4-FFF2-40B4-BE49-F238E27FC236}">
                <a16:creationId xmlns:a16="http://schemas.microsoft.com/office/drawing/2014/main" id="{CE0A499B-472E-0AC6-DCD0-33F0BE3E3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4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research and interview, we created a Persona </a:t>
            </a:r>
          </a:p>
        </p:txBody>
      </p:sp>
    </p:spTree>
    <p:extLst>
      <p:ext uri="{BB962C8B-B14F-4D97-AF65-F5344CB8AC3E}">
        <p14:creationId xmlns:p14="http://schemas.microsoft.com/office/powerpoint/2010/main" val="75029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71" r:id="rId14"/>
    <p:sldLayoutId id="2147483677" r:id="rId15"/>
    <p:sldLayoutId id="2147483679" r:id="rId16"/>
    <p:sldLayoutId id="2147483680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712418" y="1544550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Chatbot</a:t>
            </a:r>
            <a:br>
              <a:rPr lang="en" sz="4800" dirty="0"/>
            </a:br>
            <a:r>
              <a:rPr lang="en" sz="4800" dirty="0" err="1">
                <a:solidFill>
                  <a:schemeClr val="bg1"/>
                </a:solidFill>
              </a:rPr>
              <a:t>CantoMate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712418" y="3468744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4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Alexia Tsang, William Man, William Wat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C5CADC3-D0E5-55B5-EB81-608CF6ECB3AA}"/>
              </a:ext>
            </a:extLst>
          </p:cNvPr>
          <p:cNvSpPr txBox="1">
            <a:spLocks/>
          </p:cNvSpPr>
          <p:nvPr/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Montserrat" pitchFamily="2" charset="77"/>
              </a:rPr>
              <a:t>Persona</a:t>
            </a:r>
            <a:r>
              <a:rPr lang="en-US" sz="3000" dirty="0">
                <a:latin typeface="Montserrat" pitchFamily="2" charset="77"/>
              </a:rPr>
              <a:t> </a:t>
            </a:r>
          </a:p>
        </p:txBody>
      </p:sp>
      <p:pic>
        <p:nvPicPr>
          <p:cNvPr id="385" name="Picture 384" descr="A person with a headshot&#10;&#10;AI-generated content may be incorrect.">
            <a:extLst>
              <a:ext uri="{FF2B5EF4-FFF2-40B4-BE49-F238E27FC236}">
                <a16:creationId xmlns:a16="http://schemas.microsoft.com/office/drawing/2014/main" id="{B67B4C3B-2350-7F74-DE18-2CEC4748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0" y="235701"/>
            <a:ext cx="8724976" cy="49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>
          <a:blip r:embed="rId3"/>
          <a:srcRect l="12415" r="12415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POV</a:t>
            </a:r>
            <a:endParaRPr dirty="0"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sz="2000" dirty="0"/>
              <a:t>What do users need </a:t>
            </a:r>
          </a:p>
          <a:p>
            <a:pPr marL="0" lvl="0" indent="0">
              <a:spcAft>
                <a:spcPts val="1600"/>
              </a:spcAft>
            </a:pPr>
            <a:r>
              <a:rPr lang="en" sz="2000" dirty="0"/>
              <a:t>to achieve their goals?</a:t>
            </a:r>
            <a:endParaRPr sz="2000" dirty="0"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2116709" y="-56637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607258" y="84165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POV: user needs &amp; insights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9"/>
          <p:cNvSpPr txBox="1">
            <a:spLocks noGrp="1"/>
          </p:cNvSpPr>
          <p:nvPr>
            <p:ph type="body" idx="1"/>
          </p:nvPr>
        </p:nvSpPr>
        <p:spPr>
          <a:xfrm>
            <a:off x="912058" y="1392725"/>
            <a:ext cx="7754842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spcAft>
                <a:spcPts val="1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 New immigrants need a 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Cantonese learning tool </a:t>
            </a:r>
            <a:r>
              <a:rPr lang="en-US" sz="1800" dirty="0">
                <a:solidFill>
                  <a:schemeClr val="tx1"/>
                </a:solidFill>
              </a:rPr>
              <a:t>to learn     </a:t>
            </a:r>
          </a:p>
          <a:p>
            <a:pPr marL="171450" indent="0">
              <a:lnSpc>
                <a:spcPct val="100000"/>
              </a:lnSpc>
              <a:spcAft>
                <a:spcPts val="1600"/>
              </a:spcAft>
              <a:buClr>
                <a:schemeClr val="tx1"/>
              </a:buClr>
              <a:buNone/>
            </a:pPr>
            <a:r>
              <a:rPr lang="en-US" sz="1800" dirty="0">
                <a:solidFill>
                  <a:schemeClr val="tx1"/>
                </a:solidFill>
              </a:rPr>
              <a:t>   Cantonese for daily communication </a:t>
            </a:r>
          </a:p>
          <a:p>
            <a:pPr marL="171450" indent="0">
              <a:lnSpc>
                <a:spcPct val="100000"/>
              </a:lnSpc>
              <a:spcAft>
                <a:spcPts val="1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E3338"/>
                </a:solidFill>
              </a:rPr>
              <a:t>  New immigrants want a tool to 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raise questions about HK culture</a:t>
            </a:r>
          </a:p>
          <a:p>
            <a:pPr marL="171450" indent="0">
              <a:lnSpc>
                <a:spcPct val="100000"/>
              </a:lnSpc>
              <a:spcAft>
                <a:spcPts val="1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E3338"/>
                </a:solidFill>
                <a:effectLst/>
              </a:rPr>
              <a:t>  New immigrants want a platform to </a:t>
            </a:r>
            <a:r>
              <a:rPr lang="en-US" sz="1800" b="1" i="0" dirty="0">
                <a:solidFill>
                  <a:schemeClr val="accent6">
                    <a:lumMod val="50000"/>
                  </a:schemeClr>
                </a:solidFill>
                <a:effectLst/>
              </a:rPr>
              <a:t>connect with new immigrants</a:t>
            </a:r>
            <a:r>
              <a:rPr lang="en-US" sz="1800" b="0" i="0" dirty="0">
                <a:solidFill>
                  <a:srgbClr val="2E3338"/>
                </a:solidFill>
                <a:effectLst/>
              </a:rPr>
              <a:t> from   </a:t>
            </a:r>
          </a:p>
          <a:p>
            <a:pPr marL="171450" indent="0">
              <a:lnSpc>
                <a:spcPct val="100000"/>
              </a:lnSpc>
              <a:spcAft>
                <a:spcPts val="1600"/>
              </a:spcAft>
              <a:buClr>
                <a:schemeClr val="tx1"/>
              </a:buClr>
              <a:buNone/>
            </a:pPr>
            <a:r>
              <a:rPr lang="en-US" sz="1800" b="0" i="0" dirty="0">
                <a:solidFill>
                  <a:srgbClr val="2E3338"/>
                </a:solidFill>
                <a:effectLst/>
              </a:rPr>
              <a:t>    different age range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10F0-76D8-B96F-1E25-EFF80D9B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23" y="637421"/>
            <a:ext cx="7315200" cy="548700"/>
          </a:xfrm>
        </p:spPr>
        <p:txBody>
          <a:bodyPr/>
          <a:lstStyle/>
          <a:p>
            <a:r>
              <a:rPr lang="en-US" dirty="0"/>
              <a:t>Brainstorming ideas</a:t>
            </a:r>
          </a:p>
        </p:txBody>
      </p:sp>
      <p:pic>
        <p:nvPicPr>
          <p:cNvPr id="5" name="Picture 4" descr="A diagram of a foreign country&#10;&#10;AI-generated content may be incorrect.">
            <a:extLst>
              <a:ext uri="{FF2B5EF4-FFF2-40B4-BE49-F238E27FC236}">
                <a16:creationId xmlns:a16="http://schemas.microsoft.com/office/drawing/2014/main" id="{8FB61330-A821-AD2F-AB13-4ACE5885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917" l="3289" r="97228">
                        <a14:foregroundMark x1="84220" y1="9583" x2="18219" y2="2000"/>
                        <a14:foregroundMark x1="18219" y1="2000" x2="10421" y2="6583"/>
                        <a14:foregroundMark x1="10421" y1="6583" x2="5987" y2="38833"/>
                        <a14:foregroundMark x1="5987" y1="38833" x2="7132" y2="51917"/>
                        <a14:foregroundMark x1="7132" y1="51917" x2="13858" y2="64250"/>
                        <a14:foregroundMark x1="13858" y1="64250" x2="33481" y2="75583"/>
                        <a14:foregroundMark x1="33481" y1="75583" x2="42239" y2="76750"/>
                        <a14:foregroundMark x1="42239" y1="76750" x2="50443" y2="76667"/>
                        <a14:foregroundMark x1="50443" y1="76667" x2="63082" y2="77250"/>
                        <a14:foregroundMark x1="63082" y1="77250" x2="72395" y2="76333"/>
                        <a14:foregroundMark x1="72395" y1="76333" x2="87029" y2="61833"/>
                        <a14:foregroundMark x1="87029" y1="61833" x2="93496" y2="44417"/>
                        <a14:foregroundMark x1="93496" y1="44417" x2="94752" y2="30583"/>
                        <a14:foregroundMark x1="94752" y1="30583" x2="85107" y2="12250"/>
                        <a14:foregroundMark x1="85107" y1="12250" x2="84738" y2="10917"/>
                        <a14:foregroundMark x1="3991" y1="26750" x2="2069" y2="40000"/>
                        <a14:foregroundMark x1="2069" y1="40000" x2="2254" y2="54667"/>
                        <a14:foregroundMark x1="2254" y1="54667" x2="7391" y2="61000"/>
                        <a14:foregroundMark x1="7391" y1="61000" x2="8241" y2="60583"/>
                        <a14:foregroundMark x1="3363" y1="38417" x2="3289" y2="39083"/>
                        <a14:foregroundMark x1="16778" y1="79583" x2="22062" y2="85500"/>
                        <a14:foregroundMark x1="22062" y1="85500" x2="34331" y2="87833"/>
                        <a14:foregroundMark x1="34331" y1="87833" x2="37361" y2="86667"/>
                        <a14:foregroundMark x1="17369" y1="83417" x2="17369" y2="83250"/>
                        <a14:foregroundMark x1="15965" y1="82500" x2="21138" y2="83667"/>
                        <a14:foregroundMark x1="14930" y1="79583" x2="20473" y2="85083"/>
                        <a14:foregroundMark x1="20473" y1="85083" x2="14930" y2="82583"/>
                        <a14:foregroundMark x1="14930" y1="82583" x2="14930" y2="82750"/>
                        <a14:foregroundMark x1="17480" y1="85750" x2="17480" y2="85750"/>
                        <a14:foregroundMark x1="17480" y1="85750" x2="18588" y2="85083"/>
                        <a14:foregroundMark x1="70140" y1="72000" x2="69217" y2="85333"/>
                        <a14:foregroundMark x1="69217" y1="85333" x2="73836" y2="94083"/>
                        <a14:foregroundMark x1="73836" y1="94083" x2="84664" y2="89083"/>
                        <a14:foregroundMark x1="84664" y1="89083" x2="92942" y2="67083"/>
                        <a14:foregroundMark x1="92942" y1="67083" x2="94974" y2="45583"/>
                        <a14:foregroundMark x1="94974" y1="45583" x2="94642" y2="30000"/>
                        <a14:foregroundMark x1="94642" y1="30000" x2="90281" y2="20417"/>
                        <a14:foregroundMark x1="90281" y1="20417" x2="84701" y2="15750"/>
                        <a14:foregroundMark x1="84701" y1="15750" x2="74908" y2="18750"/>
                        <a14:foregroundMark x1="74390" y1="20500" x2="66075" y2="24083"/>
                        <a14:foregroundMark x1="66075" y1="24083" x2="60569" y2="31667"/>
                        <a14:foregroundMark x1="60569" y1="31667" x2="58758" y2="48250"/>
                        <a14:foregroundMark x1="58758" y1="48250" x2="61234" y2="65500"/>
                        <a14:foregroundMark x1="61234" y1="65500" x2="73614" y2="82417"/>
                        <a14:foregroundMark x1="73614" y1="82417" x2="79823" y2="82833"/>
                        <a14:foregroundMark x1="79823" y1="82833" x2="85514" y2="81750"/>
                        <a14:foregroundMark x1="85514" y1="81750" x2="90650" y2="76917"/>
                        <a14:foregroundMark x1="90650" y1="76917" x2="94087" y2="63833"/>
                        <a14:foregroundMark x1="94087" y1="63833" x2="94198" y2="33000"/>
                        <a14:foregroundMark x1="94198" y1="33000" x2="86290" y2="21583"/>
                        <a14:foregroundMark x1="86290" y1="21583" x2="71545" y2="20750"/>
                        <a14:foregroundMark x1="41426" y1="29500" x2="30783" y2="27833"/>
                        <a14:foregroundMark x1="30783" y1="27833" x2="24169" y2="32833"/>
                        <a14:foregroundMark x1="24169" y1="32833" x2="25388" y2="49833"/>
                        <a14:foregroundMark x1="25388" y1="49833" x2="36622" y2="61167"/>
                        <a14:foregroundMark x1="36622" y1="61167" x2="54139" y2="62833"/>
                        <a14:foregroundMark x1="54139" y1="62833" x2="67960" y2="60833"/>
                        <a14:foregroundMark x1="67960" y1="60833" x2="79527" y2="50667"/>
                        <a14:foregroundMark x1="79527" y1="50667" x2="84257" y2="37583"/>
                        <a14:foregroundMark x1="84257" y1="37583" x2="81153" y2="19500"/>
                        <a14:foregroundMark x1="81153" y1="19500" x2="74871" y2="17333"/>
                        <a14:foregroundMark x1="74871" y1="17333" x2="39394" y2="30417"/>
                        <a14:foregroundMark x1="69327" y1="43667" x2="45824" y2="45333"/>
                        <a14:foregroundMark x1="45824" y1="45333" x2="41020" y2="51667"/>
                        <a14:foregroundMark x1="41020" y1="51667" x2="49889" y2="61417"/>
                        <a14:foregroundMark x1="49889" y1="61417" x2="56837" y2="63250"/>
                        <a14:foregroundMark x1="56837" y1="63250" x2="69106" y2="60917"/>
                        <a14:foregroundMark x1="69106" y1="60917" x2="70916" y2="48500"/>
                        <a14:foregroundMark x1="70916" y1="48500" x2="67406" y2="42750"/>
                        <a14:foregroundMark x1="51146" y1="35167" x2="27458" y2="32833"/>
                        <a14:foregroundMark x1="27458" y1="32833" x2="24575" y2="47250"/>
                        <a14:foregroundMark x1="24575" y1="47250" x2="33075" y2="60833"/>
                        <a14:foregroundMark x1="33075" y1="60833" x2="53991" y2="69833"/>
                        <a14:foregroundMark x1="53991" y1="69833" x2="67886" y2="62667"/>
                        <a14:foregroundMark x1="67886" y1="62667" x2="61493" y2="42917"/>
                        <a14:foregroundMark x1="61493" y1="42917" x2="48004" y2="37000"/>
                        <a14:foregroundMark x1="52587" y1="43833" x2="46157" y2="47333"/>
                        <a14:foregroundMark x1="46157" y1="47333" x2="43865" y2="60250"/>
                        <a14:foregroundMark x1="43865" y1="60250" x2="48448" y2="69000"/>
                        <a14:foregroundMark x1="48448" y1="69000" x2="57613" y2="71750"/>
                        <a14:foregroundMark x1="57613" y1="71750" x2="65410" y2="70083"/>
                        <a14:foregroundMark x1="65410" y1="70083" x2="68773" y2="56667"/>
                        <a14:foregroundMark x1="68773" y1="56667" x2="63193" y2="47083"/>
                        <a14:foregroundMark x1="63193" y1="47083" x2="52772" y2="44750"/>
                        <a14:foregroundMark x1="67480" y1="33583" x2="61604" y2="34750"/>
                        <a14:foregroundMark x1="61604" y1="34750" x2="63895" y2="46333"/>
                        <a14:foregroundMark x1="63895" y1="46333" x2="76829" y2="42917"/>
                        <a14:foregroundMark x1="76829" y1="42917" x2="70806" y2="32333"/>
                        <a14:foregroundMark x1="70806" y1="32333" x2="66371" y2="33583"/>
                        <a14:foregroundMark x1="46489" y1="29667" x2="26903" y2="27417"/>
                        <a14:foregroundMark x1="26903" y1="27417" x2="20621" y2="37583"/>
                        <a14:foregroundMark x1="20621" y1="37583" x2="18773" y2="49583"/>
                        <a14:foregroundMark x1="18773" y1="49583" x2="27125" y2="71750"/>
                        <a14:foregroundMark x1="27125" y1="71750" x2="38692" y2="74500"/>
                        <a14:foregroundMark x1="38692" y1="74500" x2="63082" y2="70917"/>
                        <a14:foregroundMark x1="63082" y1="70917" x2="70547" y2="65333"/>
                        <a14:foregroundMark x1="70547" y1="65333" x2="77790" y2="48333"/>
                        <a14:foregroundMark x1="77790" y1="48333" x2="77273" y2="32583"/>
                        <a14:foregroundMark x1="77273" y1="32583" x2="51183" y2="27667"/>
                        <a14:foregroundMark x1="51183" y1="27667" x2="37768" y2="29000"/>
                        <a14:foregroundMark x1="41131" y1="41583" x2="34848" y2="35500"/>
                        <a14:foregroundMark x1="34848" y1="35500" x2="29453" y2="35167"/>
                        <a14:foregroundMark x1="46305" y1="49833" x2="58832" y2="56333"/>
                        <a14:foregroundMark x1="58832" y1="56333" x2="60089" y2="57583"/>
                        <a14:foregroundMark x1="65669" y1="29917" x2="73688" y2="67167"/>
                        <a14:foregroundMark x1="94974" y1="74333" x2="83814" y2="90500"/>
                        <a14:foregroundMark x1="93865" y1="81167" x2="87324" y2="77083"/>
                        <a14:foregroundMark x1="87324" y1="77083" x2="92905" y2="85250"/>
                        <a14:foregroundMark x1="92905" y1="85250" x2="93976" y2="82500"/>
                        <a14:foregroundMark x1="96415" y1="82750" x2="82409" y2="84083"/>
                        <a14:foregroundMark x1="82409" y1="84083" x2="87177" y2="93250"/>
                        <a14:foregroundMark x1="87177" y1="93250" x2="94272" y2="90917"/>
                        <a14:foregroundMark x1="94272" y1="90917" x2="95381" y2="87333"/>
                        <a14:foregroundMark x1="95898" y1="48250" x2="91426" y2="60583"/>
                        <a14:foregroundMark x1="91426" y1="60583" x2="95565" y2="51667"/>
                        <a14:foregroundMark x1="95565" y1="51667" x2="95492" y2="50083"/>
                        <a14:foregroundMark x1="98226" y1="48000" x2="94124" y2="57583"/>
                        <a14:foregroundMark x1="94124" y1="57583" x2="97228" y2="46833"/>
                        <a14:foregroundMark x1="97228" y1="46833" x2="97228" y2="46833"/>
                        <a14:foregroundMark x1="38877" y1="75250" x2="39172" y2="76833"/>
                        <a14:foregroundMark x1="36659" y1="80000" x2="44050" y2="79333"/>
                        <a14:backgroundMark x1="2772" y1="66500" x2="2882" y2="74083"/>
                        <a14:backgroundMark x1="554" y1="54417" x2="333" y2="58500"/>
                      </a14:backgroundRemoval>
                    </a14:imgEffect>
                  </a14:imgLayer>
                </a14:imgProps>
              </a:ext>
            </a:extLst>
          </a:blip>
          <a:srcRect b="9461"/>
          <a:stretch/>
        </p:blipFill>
        <p:spPr>
          <a:xfrm>
            <a:off x="284703" y="1186121"/>
            <a:ext cx="8584847" cy="34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9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28731B-A6D1-81E9-EEE0-FBE5032D8876}"/>
              </a:ext>
            </a:extLst>
          </p:cNvPr>
          <p:cNvGrpSpPr/>
          <p:nvPr/>
        </p:nvGrpSpPr>
        <p:grpSpPr>
          <a:xfrm>
            <a:off x="784911" y="3504732"/>
            <a:ext cx="3128215" cy="838389"/>
            <a:chOff x="1079132" y="3018781"/>
            <a:chExt cx="3128215" cy="838389"/>
          </a:xfrm>
        </p:grpSpPr>
        <p:sp>
          <p:nvSpPr>
            <p:cNvPr id="1948" name="Google Shape;1948;p46"/>
            <p:cNvSpPr/>
            <p:nvPr/>
          </p:nvSpPr>
          <p:spPr>
            <a:xfrm>
              <a:off x="1690862" y="3018781"/>
              <a:ext cx="2516485" cy="697423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1079132" y="3018781"/>
              <a:ext cx="2802558" cy="838389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49" name="Google Shape;1949;p46"/>
          <p:cNvSpPr/>
          <p:nvPr/>
        </p:nvSpPr>
        <p:spPr>
          <a:xfrm rot="11246427">
            <a:off x="6246839" y="3504732"/>
            <a:ext cx="1679418" cy="575411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6"/>
          <p:cNvSpPr/>
          <p:nvPr/>
        </p:nvSpPr>
        <p:spPr>
          <a:xfrm>
            <a:off x="4734462" y="3504732"/>
            <a:ext cx="3012897" cy="882129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586027" y="694743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Storyboarding for verification</a:t>
            </a:r>
            <a:endParaRPr dirty="0"/>
          </a:p>
        </p:txBody>
      </p:sp>
      <p:sp>
        <p:nvSpPr>
          <p:cNvPr id="1954" name="Google Shape;1954;p46"/>
          <p:cNvSpPr txBox="1">
            <a:spLocks noGrp="1"/>
          </p:cNvSpPr>
          <p:nvPr>
            <p:ph type="subTitle" idx="4"/>
          </p:nvPr>
        </p:nvSpPr>
        <p:spPr>
          <a:xfrm>
            <a:off x="1019581" y="3611050"/>
            <a:ext cx="2333219" cy="88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Facing Language difficulties in Cantonese </a:t>
            </a:r>
            <a:endParaRPr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13E73C-ACEF-DE62-4AA6-11E995EC6A00}"/>
              </a:ext>
            </a:extLst>
          </p:cNvPr>
          <p:cNvGrpSpPr/>
          <p:nvPr/>
        </p:nvGrpSpPr>
        <p:grpSpPr>
          <a:xfrm>
            <a:off x="611412" y="1506878"/>
            <a:ext cx="3513633" cy="1786458"/>
            <a:chOff x="452081" y="1535979"/>
            <a:chExt cx="3513633" cy="1786458"/>
          </a:xfrm>
        </p:grpSpPr>
        <p:pic>
          <p:nvPicPr>
            <p:cNvPr id="4" name="Picture 3" descr="A cartoon of a person with speech bubbles&#10;&#10;AI-generated content may be incorrect.">
              <a:extLst>
                <a:ext uri="{FF2B5EF4-FFF2-40B4-BE49-F238E27FC236}">
                  <a16:creationId xmlns:a16="http://schemas.microsoft.com/office/drawing/2014/main" id="{28E0B6A2-0F88-0289-39A1-F693B997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8342" y="1547884"/>
              <a:ext cx="1767372" cy="176358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5F5ABC-E4A7-7685-EBC2-7A130651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081" y="1535979"/>
              <a:ext cx="1767372" cy="1786458"/>
            </a:xfrm>
            <a:prstGeom prst="rect">
              <a:avLst/>
            </a:prstGeom>
          </p:spPr>
        </p:pic>
      </p:grpSp>
      <p:pic>
        <p:nvPicPr>
          <p:cNvPr id="6" name="Picture 5" descr="A cartoon of a person with a computer&#10;&#10;AI-generated content may be incorrect.">
            <a:extLst>
              <a:ext uri="{FF2B5EF4-FFF2-40B4-BE49-F238E27FC236}">
                <a16:creationId xmlns:a16="http://schemas.microsoft.com/office/drawing/2014/main" id="{F4F101B1-E8B0-F82A-A9AA-97C8E1148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866" y="1542710"/>
            <a:ext cx="2504879" cy="1757211"/>
          </a:xfrm>
          <a:prstGeom prst="rect">
            <a:avLst/>
          </a:prstGeom>
        </p:spPr>
      </p:pic>
      <p:pic>
        <p:nvPicPr>
          <p:cNvPr id="8" name="Picture 7" descr="A cartoon of a person with a computer&#10;&#10;AI-generated content may be incorrect.">
            <a:extLst>
              <a:ext uri="{FF2B5EF4-FFF2-40B4-BE49-F238E27FC236}">
                <a16:creationId xmlns:a16="http://schemas.microsoft.com/office/drawing/2014/main" id="{97F5710A-6CC1-B28D-D7D6-773A44EF02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5714"/>
          <a:stretch/>
        </p:blipFill>
        <p:spPr>
          <a:xfrm>
            <a:off x="6430548" y="1542710"/>
            <a:ext cx="1730855" cy="1757212"/>
          </a:xfrm>
          <a:prstGeom prst="rect">
            <a:avLst/>
          </a:prstGeom>
        </p:spPr>
      </p:pic>
      <p:sp>
        <p:nvSpPr>
          <p:cNvPr id="19" name="Google Shape;1954;p46">
            <a:extLst>
              <a:ext uri="{FF2B5EF4-FFF2-40B4-BE49-F238E27FC236}">
                <a16:creationId xmlns:a16="http://schemas.microsoft.com/office/drawing/2014/main" id="{45FD3023-4E22-0D90-F9C8-33F25BE0417F}"/>
              </a:ext>
            </a:extLst>
          </p:cNvPr>
          <p:cNvSpPr txBox="1">
            <a:spLocks/>
          </p:cNvSpPr>
          <p:nvPr/>
        </p:nvSpPr>
        <p:spPr>
          <a:xfrm>
            <a:off x="5111164" y="3611050"/>
            <a:ext cx="2184811" cy="88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/>
              <a:t>Learning Cantonese &amp; HK Culture via our App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B28EDFF1-D2D3-12BF-6512-3587127E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4AB6E0B3-74C3-FF7B-C2E8-8EDC9254CD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65" name="Google Shape;1865;p41">
            <a:extLst>
              <a:ext uri="{FF2B5EF4-FFF2-40B4-BE49-F238E27FC236}">
                <a16:creationId xmlns:a16="http://schemas.microsoft.com/office/drawing/2014/main" id="{D7AA43C1-4B33-F966-AC5C-D704005500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Design Decision &amp; Video demo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4D371E0F-FFC5-A1AD-F4BA-908BAFEB28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26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909458" y="1837505"/>
            <a:ext cx="3234122" cy="623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SOLUTION</a:t>
            </a:r>
            <a:endParaRPr sz="2000"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909458" y="3162000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web </a:t>
            </a:r>
            <a:r>
              <a:rPr lang="en" dirty="0" err="1"/>
              <a:t>applicat</a:t>
            </a:r>
            <a:r>
              <a:rPr lang="en-US" dirty="0"/>
              <a:t>io</a:t>
            </a:r>
            <a:r>
              <a:rPr lang="en" dirty="0"/>
              <a:t>n named  which consist of </a:t>
            </a:r>
            <a:r>
              <a:rPr lang="en" b="1" i="1" dirty="0">
                <a:solidFill>
                  <a:schemeClr val="bg2">
                    <a:lumMod val="75000"/>
                  </a:schemeClr>
                </a:solidFill>
              </a:rPr>
              <a:t>chatbot, forum and activity pages </a:t>
            </a:r>
            <a:r>
              <a:rPr lang="en" dirty="0"/>
              <a:t>so that new immigrants can learn Cantonese, Hong Kong culture and mingle with other new immigrants and locals</a:t>
            </a:r>
            <a:endParaRPr dirty="0"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26770" y="4238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963;p47">
            <a:extLst>
              <a:ext uri="{FF2B5EF4-FFF2-40B4-BE49-F238E27FC236}">
                <a16:creationId xmlns:a16="http://schemas.microsoft.com/office/drawing/2014/main" id="{1FBC9116-4085-39FB-8262-4E7F8E6261E5}"/>
              </a:ext>
            </a:extLst>
          </p:cNvPr>
          <p:cNvSpPr txBox="1">
            <a:spLocks/>
          </p:cNvSpPr>
          <p:nvPr/>
        </p:nvSpPr>
        <p:spPr>
          <a:xfrm>
            <a:off x="909458" y="2207663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600" dirty="0" err="1">
                <a:solidFill>
                  <a:schemeClr val="accent3"/>
                </a:solidFill>
              </a:rPr>
              <a:t>CantoMate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1"/>
          <p:cNvSpPr txBox="1">
            <a:spLocks noGrp="1"/>
          </p:cNvSpPr>
          <p:nvPr>
            <p:ph type="subTitle" idx="4294967295"/>
          </p:nvPr>
        </p:nvSpPr>
        <p:spPr>
          <a:xfrm>
            <a:off x="914400" y="3644834"/>
            <a:ext cx="2743200" cy="769126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Exploring Hong Kong with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New Friends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OVERVIEW</a:t>
            </a:r>
            <a:endParaRPr dirty="0"/>
          </a:p>
        </p:txBody>
      </p:sp>
      <p:sp>
        <p:nvSpPr>
          <p:cNvPr id="2022" name="Google Shape;2022;p51"/>
          <p:cNvSpPr txBox="1">
            <a:spLocks noGrp="1"/>
          </p:cNvSpPr>
          <p:nvPr>
            <p:ph type="subTitle" idx="4294967295"/>
          </p:nvPr>
        </p:nvSpPr>
        <p:spPr>
          <a:xfrm>
            <a:off x="914400" y="2365261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Mingle with other new immigrants from different age range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>
            <a:spLocks noGrp="1"/>
          </p:cNvSpPr>
          <p:nvPr>
            <p:ph type="subTitle" idx="4294967295"/>
          </p:nvPr>
        </p:nvSpPr>
        <p:spPr>
          <a:xfrm>
            <a:off x="1480376" y="1370941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Ask me any questions about Hong Kong &amp; Cantonese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4570661" y="1419725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27" name="Google Shape;2027;p51"/>
          <p:cNvCxnSpPr>
            <a:cxnSpLocks/>
          </p:cNvCxnSpPr>
          <p:nvPr/>
        </p:nvCxnSpPr>
        <p:spPr>
          <a:xfrm>
            <a:off x="4524489" y="2794604"/>
            <a:ext cx="1849822" cy="18886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51"/>
          <p:cNvCxnSpPr>
            <a:cxnSpLocks/>
          </p:cNvCxnSpPr>
          <p:nvPr/>
        </p:nvCxnSpPr>
        <p:spPr>
          <a:xfrm flipV="1">
            <a:off x="4437341" y="3309780"/>
            <a:ext cx="2031984" cy="77779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029" name="Google Shape;2029;p51"/>
          <p:cNvGrpSpPr/>
          <p:nvPr/>
        </p:nvGrpSpPr>
        <p:grpSpPr>
          <a:xfrm rot="1476395">
            <a:off x="4039886" y="2409980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4046015" y="3657640"/>
            <a:ext cx="757158" cy="57363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51"/>
          <p:cNvSpPr txBox="1">
            <a:spLocks noGrp="1"/>
          </p:cNvSpPr>
          <p:nvPr>
            <p:ph type="title" idx="4294967295"/>
          </p:nvPr>
        </p:nvSpPr>
        <p:spPr>
          <a:xfrm>
            <a:off x="4639639" y="1446682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>
            <a:spLocks noGrp="1"/>
          </p:cNvSpPr>
          <p:nvPr>
            <p:ph type="title" idx="4294967295"/>
          </p:nvPr>
        </p:nvSpPr>
        <p:spPr>
          <a:xfrm>
            <a:off x="4108864" y="2440740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>
            <a:spLocks noGrp="1"/>
          </p:cNvSpPr>
          <p:nvPr>
            <p:ph type="title" idx="4294967295"/>
          </p:nvPr>
        </p:nvSpPr>
        <p:spPr>
          <a:xfrm>
            <a:off x="4099837" y="3673014"/>
            <a:ext cx="619200" cy="486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>
            <a:spLocks noGrp="1"/>
          </p:cNvSpPr>
          <p:nvPr>
            <p:ph type="ctrTitle" idx="4294967295"/>
          </p:nvPr>
        </p:nvSpPr>
        <p:spPr>
          <a:xfrm>
            <a:off x="2851976" y="1376128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Chatbot</a:t>
            </a:r>
            <a:endParaRPr sz="1800" dirty="0"/>
          </a:p>
        </p:txBody>
      </p:sp>
      <p:sp>
        <p:nvSpPr>
          <p:cNvPr id="2039" name="Google Shape;2039;p51"/>
          <p:cNvSpPr txBox="1">
            <a:spLocks noGrp="1"/>
          </p:cNvSpPr>
          <p:nvPr>
            <p:ph type="ctrTitle" idx="4294967295"/>
          </p:nvPr>
        </p:nvSpPr>
        <p:spPr>
          <a:xfrm>
            <a:off x="2055953" y="2370483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Forum</a:t>
            </a:r>
            <a:endParaRPr sz="1800" dirty="0"/>
          </a:p>
        </p:txBody>
      </p:sp>
      <p:sp>
        <p:nvSpPr>
          <p:cNvPr id="2040" name="Google Shape;2040;p51"/>
          <p:cNvSpPr txBox="1">
            <a:spLocks noGrp="1"/>
          </p:cNvSpPr>
          <p:nvPr>
            <p:ph type="ctrTitle" idx="4294967295"/>
          </p:nvPr>
        </p:nvSpPr>
        <p:spPr>
          <a:xfrm>
            <a:off x="2055900" y="3595012"/>
            <a:ext cx="1601700" cy="230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Activities</a:t>
            </a:r>
            <a:endParaRPr sz="1800" dirty="0"/>
          </a:p>
        </p:txBody>
      </p:sp>
      <p:cxnSp>
        <p:nvCxnSpPr>
          <p:cNvPr id="2019" name="Google Shape;2019;p51"/>
          <p:cNvCxnSpPr>
            <a:cxnSpLocks/>
          </p:cNvCxnSpPr>
          <p:nvPr/>
        </p:nvCxnSpPr>
        <p:spPr>
          <a:xfrm>
            <a:off x="5123389" y="1944540"/>
            <a:ext cx="1326426" cy="78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5F55B3F9-56B8-98D3-5DD1-9CB88B99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4" t="6223" r="17136" b="6000"/>
          <a:stretch/>
        </p:blipFill>
        <p:spPr>
          <a:xfrm>
            <a:off x="6412063" y="1248152"/>
            <a:ext cx="825716" cy="32249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4577-3A12-FD29-6F8E-B4714EEF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88700"/>
            <a:ext cx="7315200" cy="5487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Picture 3" descr="A screenshot of a calendar&#10;&#10;AI-generated content may be incorrect.">
            <a:extLst>
              <a:ext uri="{FF2B5EF4-FFF2-40B4-BE49-F238E27FC236}">
                <a16:creationId xmlns:a16="http://schemas.microsoft.com/office/drawing/2014/main" id="{1BDE4905-E7C0-F34F-B798-0E0341EF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51"/>
          <a:stretch/>
        </p:blipFill>
        <p:spPr>
          <a:xfrm>
            <a:off x="914400" y="1444485"/>
            <a:ext cx="4243031" cy="283596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D02588-EBF5-02AC-5EB5-E404F6BD8C87}"/>
              </a:ext>
            </a:extLst>
          </p:cNvPr>
          <p:cNvSpPr txBox="1">
            <a:spLocks/>
          </p:cNvSpPr>
          <p:nvPr/>
        </p:nvSpPr>
        <p:spPr>
          <a:xfrm>
            <a:off x="5715148" y="1137400"/>
            <a:ext cx="2816910" cy="32151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ClrTx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Personalization</a:t>
            </a:r>
            <a:endParaRPr lang="en-US" sz="18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ecommend activities   </a:t>
            </a:r>
          </a:p>
          <a:p>
            <a:pPr>
              <a:buClrTx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based on users’ interest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Calendar where user </a:t>
            </a:r>
          </a:p>
          <a:p>
            <a:pPr>
              <a:buClrTx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can add events </a:t>
            </a:r>
          </a:p>
        </p:txBody>
      </p:sp>
    </p:spTree>
    <p:extLst>
      <p:ext uri="{BB962C8B-B14F-4D97-AF65-F5344CB8AC3E}">
        <p14:creationId xmlns:p14="http://schemas.microsoft.com/office/powerpoint/2010/main" val="158188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356F-2152-DB78-1517-711BD9DC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1FC08-2CF4-9BA7-20C4-1C5A155F1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357" y="1360988"/>
            <a:ext cx="7832329" cy="3144900"/>
          </a:xfrm>
        </p:spPr>
        <p:txBody>
          <a:bodyPr/>
          <a:lstStyle/>
          <a:p>
            <a:pPr marL="3238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Cantonese audio</a:t>
            </a:r>
            <a:r>
              <a:rPr lang="en-US" sz="1800" dirty="0"/>
              <a:t>: As learning Cantonese is a pain point of our users, we    </a:t>
            </a:r>
          </a:p>
          <a:p>
            <a:pPr marL="152400" indent="0">
              <a:buClr>
                <a:schemeClr val="tx1"/>
              </a:buClr>
              <a:buNone/>
            </a:pPr>
            <a:r>
              <a:rPr lang="en-US" sz="1800" dirty="0"/>
              <a:t>                                   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incorporate Cantonese audio</a:t>
            </a:r>
            <a:r>
              <a:rPr lang="en-US" sz="1800" dirty="0"/>
              <a:t> in our Chatbot</a:t>
            </a:r>
          </a:p>
          <a:p>
            <a:pPr marL="152400" indent="0">
              <a:buClr>
                <a:schemeClr val="tx1"/>
              </a:buClr>
              <a:buNone/>
            </a:pPr>
            <a:endParaRPr lang="en-US" sz="1800" dirty="0"/>
          </a:p>
          <a:p>
            <a:pPr marL="3238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FAQ</a:t>
            </a:r>
            <a:r>
              <a:rPr lang="en-US" sz="1800" dirty="0"/>
              <a:t>: As users find current instructions for applying financial subsidies is </a:t>
            </a:r>
          </a:p>
          <a:p>
            <a:pPr marL="152400" indent="0">
              <a:buClr>
                <a:schemeClr val="tx1"/>
              </a:buClr>
              <a:buNone/>
            </a:pPr>
            <a:r>
              <a:rPr lang="en-US" sz="1800" dirty="0"/>
              <a:t>             complicated, we offers a </a:t>
            </a:r>
            <a:r>
              <a:rPr lang="en-US" sz="1800" i="1" dirty="0">
                <a:solidFill>
                  <a:schemeClr val="bg2">
                    <a:lumMod val="75000"/>
                  </a:schemeClr>
                </a:solidFill>
              </a:rPr>
              <a:t>simplified step by step guide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dirty="0"/>
              <a:t>in FAQ</a:t>
            </a:r>
          </a:p>
          <a:p>
            <a:pPr marL="3238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238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Cultural guidance: </a:t>
            </a:r>
            <a:r>
              <a:rPr lang="en-US" sz="1800" dirty="0"/>
              <a:t>Slangs &amp; Pop culture Explainer </a:t>
            </a:r>
          </a:p>
          <a:p>
            <a:pPr marL="3238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040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40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Reflection</a:t>
            </a:r>
            <a:endParaRPr dirty="0"/>
          </a:p>
        </p:txBody>
      </p: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Feedback</a:t>
            </a:r>
            <a:endParaRPr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Ideate</a:t>
            </a:r>
            <a:endParaRPr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Emphasize</a:t>
            </a:r>
            <a:endParaRPr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Prototype</a:t>
            </a:r>
            <a:endParaRPr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Conducting interview with users</a:t>
            </a:r>
            <a:endParaRPr dirty="0"/>
          </a:p>
        </p:txBody>
      </p:sp>
      <p:sp>
        <p:nvSpPr>
          <p:cNvPr id="1858" name="Google Shape;1858;p40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Constructing POV</a:t>
            </a:r>
            <a:endParaRPr dirty="0"/>
          </a:p>
        </p:txBody>
      </p:sp>
      <p:sp>
        <p:nvSpPr>
          <p:cNvPr id="1859" name="Google Shape;1859;p40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Features in </a:t>
            </a:r>
            <a:r>
              <a:rPr lang="en" dirty="0" err="1"/>
              <a:t>CantoMate</a:t>
            </a:r>
            <a:r>
              <a:rPr lang="en" dirty="0"/>
              <a:t> App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BA77-7BE7-C871-11C2-5C31D0EF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74FA9-EFF1-4847-F0D9-F2744EA16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358" y="1494325"/>
            <a:ext cx="7299900" cy="3144900"/>
          </a:xfrm>
        </p:spPr>
        <p:txBody>
          <a:bodyPr/>
          <a:lstStyle/>
          <a:p>
            <a:pPr marL="323850" indent="-17145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During interview, they mentioned that they usually chat with </a:t>
            </a:r>
            <a:r>
              <a:rPr lang="en-US" sz="1800" b="1" i="1" dirty="0">
                <a:solidFill>
                  <a:schemeClr val="bg1"/>
                </a:solidFill>
              </a:rPr>
              <a:t>new immigrant with similar age </a:t>
            </a:r>
            <a:r>
              <a:rPr lang="en-US" sz="1800" dirty="0"/>
              <a:t>in their existing chat groups</a:t>
            </a:r>
          </a:p>
          <a:p>
            <a:pPr marL="152400" indent="0">
              <a:buClrTx/>
              <a:buNone/>
            </a:pPr>
            <a:endParaRPr lang="en-US" sz="1800" dirty="0"/>
          </a:p>
          <a:p>
            <a:pPr marL="323850" indent="-17145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Therefore, we design a Forum where new immigrants can mingle with </a:t>
            </a:r>
            <a:r>
              <a:rPr lang="en-US" sz="1800" b="1" i="1" dirty="0">
                <a:solidFill>
                  <a:schemeClr val="bg1"/>
                </a:solidFill>
              </a:rPr>
              <a:t>new immigrants from all walks of life </a:t>
            </a:r>
            <a:r>
              <a:rPr lang="en-US" sz="1800" dirty="0"/>
              <a:t>and post some questions</a:t>
            </a:r>
          </a:p>
          <a:p>
            <a:pPr marL="323850" indent="-17145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phic 4" descr="Chat outline">
            <a:extLst>
              <a:ext uri="{FF2B5EF4-FFF2-40B4-BE49-F238E27FC236}">
                <a16:creationId xmlns:a16="http://schemas.microsoft.com/office/drawing/2014/main" id="{CED5D302-9C57-ED7B-E388-392E46435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701" y="3280741"/>
            <a:ext cx="1624219" cy="16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2C19-6AE4-BC30-9847-EFB9BFC1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B738E-DCCA-7B62-A951-3F02BAD0E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347" y="1052975"/>
            <a:ext cx="3031287" cy="3215189"/>
          </a:xfrm>
        </p:spPr>
        <p:txBody>
          <a:bodyPr/>
          <a:lstStyle/>
          <a:p>
            <a:pPr marL="152400" indent="0">
              <a:buClrTx/>
              <a:buNone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Create a topic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Visual representation</a:t>
            </a:r>
            <a:r>
              <a:rPr lang="en-US" sz="1800" dirty="0"/>
              <a:t> of the topic in card view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Choose a topic you want to discuss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 descr="A screenshot of a forum&#10;&#10;AI-generated content may be incorrect.">
            <a:extLst>
              <a:ext uri="{FF2B5EF4-FFF2-40B4-BE49-F238E27FC236}">
                <a16:creationId xmlns:a16="http://schemas.microsoft.com/office/drawing/2014/main" id="{EA07837C-4EE2-40C7-0F06-55DC553C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02" b="5131"/>
          <a:stretch/>
        </p:blipFill>
        <p:spPr>
          <a:xfrm>
            <a:off x="912058" y="1481337"/>
            <a:ext cx="4601542" cy="27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67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BF1B7-9FC4-033E-8C38-60D784F3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A6DF-0C2D-23FD-AF62-2A17640F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Forum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36039-8B50-808E-BBA6-C5CDB9DA3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4050" y="1389001"/>
            <a:ext cx="2733208" cy="3144900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Post your Questions and Comments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Click onto other users’ name to </a:t>
            </a:r>
            <a:r>
              <a:rPr lang="en-US" sz="1800" b="1" i="1" dirty="0">
                <a:solidFill>
                  <a:schemeClr val="bg1"/>
                </a:solidFill>
              </a:rPr>
              <a:t>connect with them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8A00DCC4-9D58-1B4F-B4E2-5C900B71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3" r="1813"/>
          <a:stretch/>
        </p:blipFill>
        <p:spPr>
          <a:xfrm>
            <a:off x="912058" y="1389001"/>
            <a:ext cx="4269542" cy="28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9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F933-B384-F8DD-7789-24B51F69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Page </a:t>
            </a:r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C5E72037-609E-ADF7-42B9-2AE5F217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1334648"/>
            <a:ext cx="4255888" cy="330338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F3B439-23FE-377A-E328-95D06DDB170A}"/>
              </a:ext>
            </a:extLst>
          </p:cNvPr>
          <p:cNvSpPr txBox="1">
            <a:spLocks/>
          </p:cNvSpPr>
          <p:nvPr/>
        </p:nvSpPr>
        <p:spPr>
          <a:xfrm>
            <a:off x="5529617" y="1559934"/>
            <a:ext cx="3218457" cy="30780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ClrTx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activities held </a:t>
            </a:r>
          </a:p>
          <a:p>
            <a:pPr>
              <a:buClrTx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by different community      </a:t>
            </a:r>
          </a:p>
          <a:p>
            <a:pPr>
              <a:buClrTx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centers which targeted  </a:t>
            </a:r>
          </a:p>
          <a:p>
            <a:pPr>
              <a:buClrTx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to new immigrants</a:t>
            </a:r>
          </a:p>
          <a:p>
            <a:pPr>
              <a:buClrTx/>
            </a:pPr>
            <a:r>
              <a:rPr lang="en-US" sz="1800" dirty="0"/>
              <a:t>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Offer more opportunities to explore </a:t>
            </a:r>
            <a:r>
              <a:rPr lang="en-US" sz="1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in-depth Hong Kong with new friends</a:t>
            </a:r>
          </a:p>
        </p:txBody>
      </p:sp>
    </p:spTree>
    <p:extLst>
      <p:ext uri="{BB962C8B-B14F-4D97-AF65-F5344CB8AC3E}">
        <p14:creationId xmlns:p14="http://schemas.microsoft.com/office/powerpoint/2010/main" val="43769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CC21B-51E4-BC93-E214-E3CEFBA21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22050" y="2318700"/>
            <a:ext cx="7299900" cy="506100"/>
          </a:xfrm>
        </p:spPr>
        <p:txBody>
          <a:bodyPr/>
          <a:lstStyle/>
          <a:p>
            <a:r>
              <a:rPr lang="en-US" dirty="0"/>
              <a:t>Play a video on Usability Test</a:t>
            </a:r>
          </a:p>
        </p:txBody>
      </p:sp>
    </p:spTree>
    <p:extLst>
      <p:ext uri="{BB962C8B-B14F-4D97-AF65-F5344CB8AC3E}">
        <p14:creationId xmlns:p14="http://schemas.microsoft.com/office/powerpoint/2010/main" val="368329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A9CF0CCE-715F-FBD7-910B-67064351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1E8E1945-928A-FB0A-F9A8-69114908E8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65" name="Google Shape;1865;p41">
            <a:extLst>
              <a:ext uri="{FF2B5EF4-FFF2-40B4-BE49-F238E27FC236}">
                <a16:creationId xmlns:a16="http://schemas.microsoft.com/office/drawing/2014/main" id="{92C2330F-FA4B-3753-320D-2DF4F61582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feedback &amp; Improvement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13BFD3CE-FD4E-8F0A-E790-2D3C549649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594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F275-5DCD-1266-E21F-690CF2C5ED49}"/>
              </a:ext>
            </a:extLst>
          </p:cNvPr>
          <p:cNvSpPr txBox="1">
            <a:spLocks/>
          </p:cNvSpPr>
          <p:nvPr/>
        </p:nvSpPr>
        <p:spPr>
          <a:xfrm>
            <a:off x="558140" y="731103"/>
            <a:ext cx="7315200" cy="54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Montserrat" pitchFamily="2" charset="77"/>
              </a:rPr>
              <a:t>User feedback</a:t>
            </a:r>
          </a:p>
        </p:txBody>
      </p:sp>
      <p:grpSp>
        <p:nvGrpSpPr>
          <p:cNvPr id="225" name="Google Shape;2910;p69">
            <a:extLst>
              <a:ext uri="{FF2B5EF4-FFF2-40B4-BE49-F238E27FC236}">
                <a16:creationId xmlns:a16="http://schemas.microsoft.com/office/drawing/2014/main" id="{8C52684B-BCEF-DDA1-1DD9-F9D87CE3EE99}"/>
              </a:ext>
            </a:extLst>
          </p:cNvPr>
          <p:cNvGrpSpPr/>
          <p:nvPr/>
        </p:nvGrpSpPr>
        <p:grpSpPr>
          <a:xfrm>
            <a:off x="5669497" y="0"/>
            <a:ext cx="3474503" cy="2136647"/>
            <a:chOff x="4566375" y="4123125"/>
            <a:chExt cx="565525" cy="565625"/>
          </a:xfrm>
        </p:grpSpPr>
        <p:sp>
          <p:nvSpPr>
            <p:cNvPr id="226" name="Google Shape;2911;p69">
              <a:extLst>
                <a:ext uri="{FF2B5EF4-FFF2-40B4-BE49-F238E27FC236}">
                  <a16:creationId xmlns:a16="http://schemas.microsoft.com/office/drawing/2014/main" id="{A15F7F7E-531C-BD8C-DA8B-CD7906E73FB0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12;p69">
              <a:extLst>
                <a:ext uri="{FF2B5EF4-FFF2-40B4-BE49-F238E27FC236}">
                  <a16:creationId xmlns:a16="http://schemas.microsoft.com/office/drawing/2014/main" id="{DA1E5F29-87DF-EA4D-11A4-170D26D052BC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913;p69">
              <a:extLst>
                <a:ext uri="{FF2B5EF4-FFF2-40B4-BE49-F238E27FC236}">
                  <a16:creationId xmlns:a16="http://schemas.microsoft.com/office/drawing/2014/main" id="{F08BDE13-F665-8306-FB72-16CDE9957072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14;p69">
              <a:extLst>
                <a:ext uri="{FF2B5EF4-FFF2-40B4-BE49-F238E27FC236}">
                  <a16:creationId xmlns:a16="http://schemas.microsoft.com/office/drawing/2014/main" id="{327258D3-67F5-B9E0-D006-14BF560ED34D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724;p69">
            <a:extLst>
              <a:ext uri="{FF2B5EF4-FFF2-40B4-BE49-F238E27FC236}">
                <a16:creationId xmlns:a16="http://schemas.microsoft.com/office/drawing/2014/main" id="{9D63A01A-EE0E-E278-2471-178C6137629B}"/>
              </a:ext>
            </a:extLst>
          </p:cNvPr>
          <p:cNvGrpSpPr/>
          <p:nvPr/>
        </p:nvGrpSpPr>
        <p:grpSpPr>
          <a:xfrm>
            <a:off x="6510110" y="-658532"/>
            <a:ext cx="2061053" cy="1317063"/>
            <a:chOff x="2329996" y="1506261"/>
            <a:chExt cx="2061053" cy="1317063"/>
          </a:xfrm>
        </p:grpSpPr>
        <p:sp>
          <p:nvSpPr>
            <p:cNvPr id="40" name="Google Shape;2725;p69">
              <a:extLst>
                <a:ext uri="{FF2B5EF4-FFF2-40B4-BE49-F238E27FC236}">
                  <a16:creationId xmlns:a16="http://schemas.microsoft.com/office/drawing/2014/main" id="{B957960B-260C-7BEA-D065-E4E14D3B1C26}"/>
                </a:ext>
              </a:extLst>
            </p:cNvPr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6;p69">
              <a:extLst>
                <a:ext uri="{FF2B5EF4-FFF2-40B4-BE49-F238E27FC236}">
                  <a16:creationId xmlns:a16="http://schemas.microsoft.com/office/drawing/2014/main" id="{6D321D87-2659-DFD0-8E0C-8F135D6A7DF5}"/>
                </a:ext>
              </a:extLst>
            </p:cNvPr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7;p69">
              <a:extLst>
                <a:ext uri="{FF2B5EF4-FFF2-40B4-BE49-F238E27FC236}">
                  <a16:creationId xmlns:a16="http://schemas.microsoft.com/office/drawing/2014/main" id="{11F974AE-598B-62C5-E651-D226838C8998}"/>
                </a:ext>
              </a:extLst>
            </p:cNvPr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8;p69">
              <a:extLst>
                <a:ext uri="{FF2B5EF4-FFF2-40B4-BE49-F238E27FC236}">
                  <a16:creationId xmlns:a16="http://schemas.microsoft.com/office/drawing/2014/main" id="{8873B2B0-9282-D3C9-A631-7E72B6F78B06}"/>
                </a:ext>
              </a:extLst>
            </p:cNvPr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9;p69">
              <a:extLst>
                <a:ext uri="{FF2B5EF4-FFF2-40B4-BE49-F238E27FC236}">
                  <a16:creationId xmlns:a16="http://schemas.microsoft.com/office/drawing/2014/main" id="{183A5938-5C57-3214-8B4E-A73C997DE962}"/>
                </a:ext>
              </a:extLst>
            </p:cNvPr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0;p69">
              <a:extLst>
                <a:ext uri="{FF2B5EF4-FFF2-40B4-BE49-F238E27FC236}">
                  <a16:creationId xmlns:a16="http://schemas.microsoft.com/office/drawing/2014/main" id="{16BA59A4-DD68-9C2E-A25D-A3B7CC3AD51E}"/>
                </a:ext>
              </a:extLst>
            </p:cNvPr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1;p69">
              <a:extLst>
                <a:ext uri="{FF2B5EF4-FFF2-40B4-BE49-F238E27FC236}">
                  <a16:creationId xmlns:a16="http://schemas.microsoft.com/office/drawing/2014/main" id="{15DCCFFB-95D2-3A9A-3A74-B7D672D26CF8}"/>
                </a:ext>
              </a:extLst>
            </p:cNvPr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2;p69">
              <a:extLst>
                <a:ext uri="{FF2B5EF4-FFF2-40B4-BE49-F238E27FC236}">
                  <a16:creationId xmlns:a16="http://schemas.microsoft.com/office/drawing/2014/main" id="{C2C9A19F-94AD-C85F-E41C-FE61518C74CE}"/>
                </a:ext>
              </a:extLst>
            </p:cNvPr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3;p69">
              <a:extLst>
                <a:ext uri="{FF2B5EF4-FFF2-40B4-BE49-F238E27FC236}">
                  <a16:creationId xmlns:a16="http://schemas.microsoft.com/office/drawing/2014/main" id="{BEF00336-FCBB-61D3-4C4D-91A072F742D7}"/>
                </a:ext>
              </a:extLst>
            </p:cNvPr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4;p69">
              <a:extLst>
                <a:ext uri="{FF2B5EF4-FFF2-40B4-BE49-F238E27FC236}">
                  <a16:creationId xmlns:a16="http://schemas.microsoft.com/office/drawing/2014/main" id="{E0A4867D-9D40-7A1B-5BF4-479BE2974E13}"/>
                </a:ext>
              </a:extLst>
            </p:cNvPr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5;p69">
              <a:extLst>
                <a:ext uri="{FF2B5EF4-FFF2-40B4-BE49-F238E27FC236}">
                  <a16:creationId xmlns:a16="http://schemas.microsoft.com/office/drawing/2014/main" id="{0343C5FA-6FE6-97F2-4C6E-2B617D5958C4}"/>
                </a:ext>
              </a:extLst>
            </p:cNvPr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6;p69">
              <a:extLst>
                <a:ext uri="{FF2B5EF4-FFF2-40B4-BE49-F238E27FC236}">
                  <a16:creationId xmlns:a16="http://schemas.microsoft.com/office/drawing/2014/main" id="{100B52A9-8D90-C9F2-5EEE-020A21D8984E}"/>
                </a:ext>
              </a:extLst>
            </p:cNvPr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7;p69">
              <a:extLst>
                <a:ext uri="{FF2B5EF4-FFF2-40B4-BE49-F238E27FC236}">
                  <a16:creationId xmlns:a16="http://schemas.microsoft.com/office/drawing/2014/main" id="{6AAB3472-463E-274D-56EA-E4EA3D735320}"/>
                </a:ext>
              </a:extLst>
            </p:cNvPr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8;p69">
              <a:extLst>
                <a:ext uri="{FF2B5EF4-FFF2-40B4-BE49-F238E27FC236}">
                  <a16:creationId xmlns:a16="http://schemas.microsoft.com/office/drawing/2014/main" id="{3218C969-4E0F-E373-E6EF-8978FD223607}"/>
                </a:ext>
              </a:extLst>
            </p:cNvPr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9;p69">
              <a:extLst>
                <a:ext uri="{FF2B5EF4-FFF2-40B4-BE49-F238E27FC236}">
                  <a16:creationId xmlns:a16="http://schemas.microsoft.com/office/drawing/2014/main" id="{09083106-781E-3803-0F56-9516C2D7C38C}"/>
                </a:ext>
              </a:extLst>
            </p:cNvPr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0;p69">
              <a:extLst>
                <a:ext uri="{FF2B5EF4-FFF2-40B4-BE49-F238E27FC236}">
                  <a16:creationId xmlns:a16="http://schemas.microsoft.com/office/drawing/2014/main" id="{574E5EF2-424C-66FB-5EF9-DB8F990953E6}"/>
                </a:ext>
              </a:extLst>
            </p:cNvPr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1;p69">
              <a:extLst>
                <a:ext uri="{FF2B5EF4-FFF2-40B4-BE49-F238E27FC236}">
                  <a16:creationId xmlns:a16="http://schemas.microsoft.com/office/drawing/2014/main" id="{FF36FF24-85B1-8853-A4A5-851E18CCC41E}"/>
                </a:ext>
              </a:extLst>
            </p:cNvPr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2;p69">
              <a:extLst>
                <a:ext uri="{FF2B5EF4-FFF2-40B4-BE49-F238E27FC236}">
                  <a16:creationId xmlns:a16="http://schemas.microsoft.com/office/drawing/2014/main" id="{1B4B28BB-5918-BBB0-B000-09D320B4F8FD}"/>
                </a:ext>
              </a:extLst>
            </p:cNvPr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3;p69">
              <a:extLst>
                <a:ext uri="{FF2B5EF4-FFF2-40B4-BE49-F238E27FC236}">
                  <a16:creationId xmlns:a16="http://schemas.microsoft.com/office/drawing/2014/main" id="{C2E97422-5815-51D7-13FF-F9DBDC251358}"/>
                </a:ext>
              </a:extLst>
            </p:cNvPr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4;p69">
              <a:extLst>
                <a:ext uri="{FF2B5EF4-FFF2-40B4-BE49-F238E27FC236}">
                  <a16:creationId xmlns:a16="http://schemas.microsoft.com/office/drawing/2014/main" id="{A56B9502-DF15-A6DD-9017-26AB61B0C8EC}"/>
                </a:ext>
              </a:extLst>
            </p:cNvPr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5;p69">
              <a:extLst>
                <a:ext uri="{FF2B5EF4-FFF2-40B4-BE49-F238E27FC236}">
                  <a16:creationId xmlns:a16="http://schemas.microsoft.com/office/drawing/2014/main" id="{C788B097-19FA-4D8C-201F-D934AA9B5737}"/>
                </a:ext>
              </a:extLst>
            </p:cNvPr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6;p69">
              <a:extLst>
                <a:ext uri="{FF2B5EF4-FFF2-40B4-BE49-F238E27FC236}">
                  <a16:creationId xmlns:a16="http://schemas.microsoft.com/office/drawing/2014/main" id="{3567CA67-F68F-6DC1-F2C9-7238B0BFF99C}"/>
                </a:ext>
              </a:extLst>
            </p:cNvPr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7;p69">
              <a:extLst>
                <a:ext uri="{FF2B5EF4-FFF2-40B4-BE49-F238E27FC236}">
                  <a16:creationId xmlns:a16="http://schemas.microsoft.com/office/drawing/2014/main" id="{43AB34DB-DC5E-E3EB-856E-41FC9CB7138F}"/>
                </a:ext>
              </a:extLst>
            </p:cNvPr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8;p69">
              <a:extLst>
                <a:ext uri="{FF2B5EF4-FFF2-40B4-BE49-F238E27FC236}">
                  <a16:creationId xmlns:a16="http://schemas.microsoft.com/office/drawing/2014/main" id="{81041225-229D-7399-21BB-29024B3BA3E0}"/>
                </a:ext>
              </a:extLst>
            </p:cNvPr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9;p69">
              <a:extLst>
                <a:ext uri="{FF2B5EF4-FFF2-40B4-BE49-F238E27FC236}">
                  <a16:creationId xmlns:a16="http://schemas.microsoft.com/office/drawing/2014/main" id="{EF8A28FE-27CD-1E74-5A97-A568401CA360}"/>
                </a:ext>
              </a:extLst>
            </p:cNvPr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0;p69">
              <a:extLst>
                <a:ext uri="{FF2B5EF4-FFF2-40B4-BE49-F238E27FC236}">
                  <a16:creationId xmlns:a16="http://schemas.microsoft.com/office/drawing/2014/main" id="{F88023BE-4B10-4EC6-562A-8175677FFC0F}"/>
                </a:ext>
              </a:extLst>
            </p:cNvPr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1;p69">
              <a:extLst>
                <a:ext uri="{FF2B5EF4-FFF2-40B4-BE49-F238E27FC236}">
                  <a16:creationId xmlns:a16="http://schemas.microsoft.com/office/drawing/2014/main" id="{CC6564A9-1BF0-EC29-71B2-1BD69E862EA6}"/>
                </a:ext>
              </a:extLst>
            </p:cNvPr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2;p69">
              <a:extLst>
                <a:ext uri="{FF2B5EF4-FFF2-40B4-BE49-F238E27FC236}">
                  <a16:creationId xmlns:a16="http://schemas.microsoft.com/office/drawing/2014/main" id="{F06D4A8C-BFD5-F61E-F7F1-3268F460E46D}"/>
                </a:ext>
              </a:extLst>
            </p:cNvPr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3;p69">
              <a:extLst>
                <a:ext uri="{FF2B5EF4-FFF2-40B4-BE49-F238E27FC236}">
                  <a16:creationId xmlns:a16="http://schemas.microsoft.com/office/drawing/2014/main" id="{80640B4D-0556-A810-B3E8-8AEB530B568C}"/>
                </a:ext>
              </a:extLst>
            </p:cNvPr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4;p69">
              <a:extLst>
                <a:ext uri="{FF2B5EF4-FFF2-40B4-BE49-F238E27FC236}">
                  <a16:creationId xmlns:a16="http://schemas.microsoft.com/office/drawing/2014/main" id="{5E100BAA-B366-ECB8-7D24-C59C5E321337}"/>
                </a:ext>
              </a:extLst>
            </p:cNvPr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5;p69">
              <a:extLst>
                <a:ext uri="{FF2B5EF4-FFF2-40B4-BE49-F238E27FC236}">
                  <a16:creationId xmlns:a16="http://schemas.microsoft.com/office/drawing/2014/main" id="{E09EC87E-362F-8115-93E8-28B155D50BFC}"/>
                </a:ext>
              </a:extLst>
            </p:cNvPr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6;p69">
              <a:extLst>
                <a:ext uri="{FF2B5EF4-FFF2-40B4-BE49-F238E27FC236}">
                  <a16:creationId xmlns:a16="http://schemas.microsoft.com/office/drawing/2014/main" id="{B37D5B39-D146-7625-D380-DD61FEB8BEFD}"/>
                </a:ext>
              </a:extLst>
            </p:cNvPr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7;p69">
              <a:extLst>
                <a:ext uri="{FF2B5EF4-FFF2-40B4-BE49-F238E27FC236}">
                  <a16:creationId xmlns:a16="http://schemas.microsoft.com/office/drawing/2014/main" id="{BA490492-06FE-01DE-9C6E-DCF5E12AA6E9}"/>
                </a:ext>
              </a:extLst>
            </p:cNvPr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8;p69">
              <a:extLst>
                <a:ext uri="{FF2B5EF4-FFF2-40B4-BE49-F238E27FC236}">
                  <a16:creationId xmlns:a16="http://schemas.microsoft.com/office/drawing/2014/main" id="{E0D32343-F7C5-F63B-A993-C3E13C753B45}"/>
                </a:ext>
              </a:extLst>
            </p:cNvPr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9;p69">
              <a:extLst>
                <a:ext uri="{FF2B5EF4-FFF2-40B4-BE49-F238E27FC236}">
                  <a16:creationId xmlns:a16="http://schemas.microsoft.com/office/drawing/2014/main" id="{4C08B3F8-8EA7-116B-CA72-2AF2C7ED23BA}"/>
                </a:ext>
              </a:extLst>
            </p:cNvPr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2760;p69">
              <a:extLst>
                <a:ext uri="{FF2B5EF4-FFF2-40B4-BE49-F238E27FC236}">
                  <a16:creationId xmlns:a16="http://schemas.microsoft.com/office/drawing/2014/main" id="{AD4FE699-4C3B-89A3-58DC-6F2AC2F30F15}"/>
                </a:ext>
              </a:extLst>
            </p:cNvPr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1;p69">
              <a:extLst>
                <a:ext uri="{FF2B5EF4-FFF2-40B4-BE49-F238E27FC236}">
                  <a16:creationId xmlns:a16="http://schemas.microsoft.com/office/drawing/2014/main" id="{5A325D58-8553-3456-2533-D17265CC21F6}"/>
                </a:ext>
              </a:extLst>
            </p:cNvPr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2;p69">
              <a:extLst>
                <a:ext uri="{FF2B5EF4-FFF2-40B4-BE49-F238E27FC236}">
                  <a16:creationId xmlns:a16="http://schemas.microsoft.com/office/drawing/2014/main" id="{0E9F6397-B997-FA1F-9D44-55C1AA483067}"/>
                </a:ext>
              </a:extLst>
            </p:cNvPr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3;p69">
              <a:extLst>
                <a:ext uri="{FF2B5EF4-FFF2-40B4-BE49-F238E27FC236}">
                  <a16:creationId xmlns:a16="http://schemas.microsoft.com/office/drawing/2014/main" id="{A274FC82-3D12-55CC-FA77-2E2C5E7B1DDA}"/>
                </a:ext>
              </a:extLst>
            </p:cNvPr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4;p69">
              <a:extLst>
                <a:ext uri="{FF2B5EF4-FFF2-40B4-BE49-F238E27FC236}">
                  <a16:creationId xmlns:a16="http://schemas.microsoft.com/office/drawing/2014/main" id="{45B9DF37-2EC8-F8B3-1F5A-BB872E95833C}"/>
                </a:ext>
              </a:extLst>
            </p:cNvPr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5;p69">
              <a:extLst>
                <a:ext uri="{FF2B5EF4-FFF2-40B4-BE49-F238E27FC236}">
                  <a16:creationId xmlns:a16="http://schemas.microsoft.com/office/drawing/2014/main" id="{DA1BDDEA-5EA1-536C-3678-7DA8A59C0657}"/>
                </a:ext>
              </a:extLst>
            </p:cNvPr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6;p69">
              <a:extLst>
                <a:ext uri="{FF2B5EF4-FFF2-40B4-BE49-F238E27FC236}">
                  <a16:creationId xmlns:a16="http://schemas.microsoft.com/office/drawing/2014/main" id="{A41FAEF6-CFF0-FCBE-A27A-C9158E7AF415}"/>
                </a:ext>
              </a:extLst>
            </p:cNvPr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7;p69">
              <a:extLst>
                <a:ext uri="{FF2B5EF4-FFF2-40B4-BE49-F238E27FC236}">
                  <a16:creationId xmlns:a16="http://schemas.microsoft.com/office/drawing/2014/main" id="{115E4C3A-2147-5BC7-3F9E-3F1A67B21254}"/>
                </a:ext>
              </a:extLst>
            </p:cNvPr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8;p69">
              <a:extLst>
                <a:ext uri="{FF2B5EF4-FFF2-40B4-BE49-F238E27FC236}">
                  <a16:creationId xmlns:a16="http://schemas.microsoft.com/office/drawing/2014/main" id="{41D14B88-8BC4-47ED-6FBA-12DC3E5B4292}"/>
                </a:ext>
              </a:extLst>
            </p:cNvPr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9;p69">
              <a:extLst>
                <a:ext uri="{FF2B5EF4-FFF2-40B4-BE49-F238E27FC236}">
                  <a16:creationId xmlns:a16="http://schemas.microsoft.com/office/drawing/2014/main" id="{CA722F11-5A4B-AA65-63CE-D0AD79AC8CB1}"/>
                </a:ext>
              </a:extLst>
            </p:cNvPr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0;p69">
              <a:extLst>
                <a:ext uri="{FF2B5EF4-FFF2-40B4-BE49-F238E27FC236}">
                  <a16:creationId xmlns:a16="http://schemas.microsoft.com/office/drawing/2014/main" id="{9D14E68B-E3B4-50C8-134B-5552BBD9B4F3}"/>
                </a:ext>
              </a:extLst>
            </p:cNvPr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1;p69">
              <a:extLst>
                <a:ext uri="{FF2B5EF4-FFF2-40B4-BE49-F238E27FC236}">
                  <a16:creationId xmlns:a16="http://schemas.microsoft.com/office/drawing/2014/main" id="{F207B039-120B-E672-A657-1117FEB3A9D0}"/>
                </a:ext>
              </a:extLst>
            </p:cNvPr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2;p69">
              <a:extLst>
                <a:ext uri="{FF2B5EF4-FFF2-40B4-BE49-F238E27FC236}">
                  <a16:creationId xmlns:a16="http://schemas.microsoft.com/office/drawing/2014/main" id="{B7BDB42A-EC80-0F3D-FF57-F563F455257C}"/>
                </a:ext>
              </a:extLst>
            </p:cNvPr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3;p69">
              <a:extLst>
                <a:ext uri="{FF2B5EF4-FFF2-40B4-BE49-F238E27FC236}">
                  <a16:creationId xmlns:a16="http://schemas.microsoft.com/office/drawing/2014/main" id="{274F7FC1-EEEA-1DE5-3733-E2E81C029168}"/>
                </a:ext>
              </a:extLst>
            </p:cNvPr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4;p69">
              <a:extLst>
                <a:ext uri="{FF2B5EF4-FFF2-40B4-BE49-F238E27FC236}">
                  <a16:creationId xmlns:a16="http://schemas.microsoft.com/office/drawing/2014/main" id="{FEC313B1-5734-CD01-9BAD-A1DD2CD978B9}"/>
                </a:ext>
              </a:extLst>
            </p:cNvPr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5;p69">
              <a:extLst>
                <a:ext uri="{FF2B5EF4-FFF2-40B4-BE49-F238E27FC236}">
                  <a16:creationId xmlns:a16="http://schemas.microsoft.com/office/drawing/2014/main" id="{B2DA8F3C-2543-8049-0648-A54957B600EC}"/>
                </a:ext>
              </a:extLst>
            </p:cNvPr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6;p69">
              <a:extLst>
                <a:ext uri="{FF2B5EF4-FFF2-40B4-BE49-F238E27FC236}">
                  <a16:creationId xmlns:a16="http://schemas.microsoft.com/office/drawing/2014/main" id="{20A4E05A-09A4-F837-8A61-F0ED3838A8E5}"/>
                </a:ext>
              </a:extLst>
            </p:cNvPr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7;p69">
              <a:extLst>
                <a:ext uri="{FF2B5EF4-FFF2-40B4-BE49-F238E27FC236}">
                  <a16:creationId xmlns:a16="http://schemas.microsoft.com/office/drawing/2014/main" id="{54F79935-E752-0378-1BDB-A7FCA5CF038E}"/>
                </a:ext>
              </a:extLst>
            </p:cNvPr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8;p69">
              <a:extLst>
                <a:ext uri="{FF2B5EF4-FFF2-40B4-BE49-F238E27FC236}">
                  <a16:creationId xmlns:a16="http://schemas.microsoft.com/office/drawing/2014/main" id="{CAB1F8B3-F656-C96E-B568-7087CE86A66D}"/>
                </a:ext>
              </a:extLst>
            </p:cNvPr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9;p69">
              <a:extLst>
                <a:ext uri="{FF2B5EF4-FFF2-40B4-BE49-F238E27FC236}">
                  <a16:creationId xmlns:a16="http://schemas.microsoft.com/office/drawing/2014/main" id="{E748447C-8B93-FEC0-9638-54491F931376}"/>
                </a:ext>
              </a:extLst>
            </p:cNvPr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0;p69">
              <a:extLst>
                <a:ext uri="{FF2B5EF4-FFF2-40B4-BE49-F238E27FC236}">
                  <a16:creationId xmlns:a16="http://schemas.microsoft.com/office/drawing/2014/main" id="{4CF768FD-25E8-2BFB-6988-5AC58B7A233E}"/>
                </a:ext>
              </a:extLst>
            </p:cNvPr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1;p69">
              <a:extLst>
                <a:ext uri="{FF2B5EF4-FFF2-40B4-BE49-F238E27FC236}">
                  <a16:creationId xmlns:a16="http://schemas.microsoft.com/office/drawing/2014/main" id="{B27A5B26-EC10-00C0-760C-ED21F30D5E17}"/>
                </a:ext>
              </a:extLst>
            </p:cNvPr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2;p69">
              <a:extLst>
                <a:ext uri="{FF2B5EF4-FFF2-40B4-BE49-F238E27FC236}">
                  <a16:creationId xmlns:a16="http://schemas.microsoft.com/office/drawing/2014/main" id="{BF229103-A259-A820-804F-C0D79CA38F63}"/>
                </a:ext>
              </a:extLst>
            </p:cNvPr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3;p69">
              <a:extLst>
                <a:ext uri="{FF2B5EF4-FFF2-40B4-BE49-F238E27FC236}">
                  <a16:creationId xmlns:a16="http://schemas.microsoft.com/office/drawing/2014/main" id="{6E79E045-39C3-09FB-2BAE-A15C9E1DF6AA}"/>
                </a:ext>
              </a:extLst>
            </p:cNvPr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4;p69">
              <a:extLst>
                <a:ext uri="{FF2B5EF4-FFF2-40B4-BE49-F238E27FC236}">
                  <a16:creationId xmlns:a16="http://schemas.microsoft.com/office/drawing/2014/main" id="{B8C18BBA-0871-0632-76AE-CA6B36725CC4}"/>
                </a:ext>
              </a:extLst>
            </p:cNvPr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5;p69">
              <a:extLst>
                <a:ext uri="{FF2B5EF4-FFF2-40B4-BE49-F238E27FC236}">
                  <a16:creationId xmlns:a16="http://schemas.microsoft.com/office/drawing/2014/main" id="{0EE62CBC-AEC1-89BE-2FE5-969DBB78B3F1}"/>
                </a:ext>
              </a:extLst>
            </p:cNvPr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6;p69">
              <a:extLst>
                <a:ext uri="{FF2B5EF4-FFF2-40B4-BE49-F238E27FC236}">
                  <a16:creationId xmlns:a16="http://schemas.microsoft.com/office/drawing/2014/main" id="{DE5B486D-6CD6-1224-FB7F-8FA8DFDF06D8}"/>
                </a:ext>
              </a:extLst>
            </p:cNvPr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7;p69">
              <a:extLst>
                <a:ext uri="{FF2B5EF4-FFF2-40B4-BE49-F238E27FC236}">
                  <a16:creationId xmlns:a16="http://schemas.microsoft.com/office/drawing/2014/main" id="{2410F8BF-5483-E647-1CD5-0DCB6C4E7DC6}"/>
                </a:ext>
              </a:extLst>
            </p:cNvPr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8;p69">
              <a:extLst>
                <a:ext uri="{FF2B5EF4-FFF2-40B4-BE49-F238E27FC236}">
                  <a16:creationId xmlns:a16="http://schemas.microsoft.com/office/drawing/2014/main" id="{B23976AA-D319-0508-F02E-B90AA1453E38}"/>
                </a:ext>
              </a:extLst>
            </p:cNvPr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9;p69">
              <a:extLst>
                <a:ext uri="{FF2B5EF4-FFF2-40B4-BE49-F238E27FC236}">
                  <a16:creationId xmlns:a16="http://schemas.microsoft.com/office/drawing/2014/main" id="{0FC62B89-D3D2-C9C9-F480-3F4B94F20473}"/>
                </a:ext>
              </a:extLst>
            </p:cNvPr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0;p69">
              <a:extLst>
                <a:ext uri="{FF2B5EF4-FFF2-40B4-BE49-F238E27FC236}">
                  <a16:creationId xmlns:a16="http://schemas.microsoft.com/office/drawing/2014/main" id="{4FDDBD63-0715-C52F-0673-871D2685244B}"/>
                </a:ext>
              </a:extLst>
            </p:cNvPr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1;p69">
              <a:extLst>
                <a:ext uri="{FF2B5EF4-FFF2-40B4-BE49-F238E27FC236}">
                  <a16:creationId xmlns:a16="http://schemas.microsoft.com/office/drawing/2014/main" id="{6C2C3199-877D-7738-8C51-475C699B89E1}"/>
                </a:ext>
              </a:extLst>
            </p:cNvPr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2;p69">
              <a:extLst>
                <a:ext uri="{FF2B5EF4-FFF2-40B4-BE49-F238E27FC236}">
                  <a16:creationId xmlns:a16="http://schemas.microsoft.com/office/drawing/2014/main" id="{DE3E62EC-9A53-91BA-782A-950C69FD694D}"/>
                </a:ext>
              </a:extLst>
            </p:cNvPr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3;p69">
              <a:extLst>
                <a:ext uri="{FF2B5EF4-FFF2-40B4-BE49-F238E27FC236}">
                  <a16:creationId xmlns:a16="http://schemas.microsoft.com/office/drawing/2014/main" id="{CFD9BEA0-E77A-871F-F0EC-2445ED884B9D}"/>
                </a:ext>
              </a:extLst>
            </p:cNvPr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94;p69">
              <a:extLst>
                <a:ext uri="{FF2B5EF4-FFF2-40B4-BE49-F238E27FC236}">
                  <a16:creationId xmlns:a16="http://schemas.microsoft.com/office/drawing/2014/main" id="{142C76E3-D065-73E6-4700-9F9CE22ED22B}"/>
                </a:ext>
              </a:extLst>
            </p:cNvPr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5;p69">
              <a:extLst>
                <a:ext uri="{FF2B5EF4-FFF2-40B4-BE49-F238E27FC236}">
                  <a16:creationId xmlns:a16="http://schemas.microsoft.com/office/drawing/2014/main" id="{0CD51A97-B70C-0F68-7670-AA04F879E7E7}"/>
                </a:ext>
              </a:extLst>
            </p:cNvPr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96;p69">
              <a:extLst>
                <a:ext uri="{FF2B5EF4-FFF2-40B4-BE49-F238E27FC236}">
                  <a16:creationId xmlns:a16="http://schemas.microsoft.com/office/drawing/2014/main" id="{0C2D68FB-2519-0BC9-5022-7E3299C01AC5}"/>
                </a:ext>
              </a:extLst>
            </p:cNvPr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97;p69">
              <a:extLst>
                <a:ext uri="{FF2B5EF4-FFF2-40B4-BE49-F238E27FC236}">
                  <a16:creationId xmlns:a16="http://schemas.microsoft.com/office/drawing/2014/main" id="{58ADD2B3-266F-3B96-0A1B-D85C78A65AF1}"/>
                </a:ext>
              </a:extLst>
            </p:cNvPr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98;p69">
              <a:extLst>
                <a:ext uri="{FF2B5EF4-FFF2-40B4-BE49-F238E27FC236}">
                  <a16:creationId xmlns:a16="http://schemas.microsoft.com/office/drawing/2014/main" id="{14837E9F-F0E8-AFD3-D7BD-7DA021501C14}"/>
                </a:ext>
              </a:extLst>
            </p:cNvPr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99;p69">
              <a:extLst>
                <a:ext uri="{FF2B5EF4-FFF2-40B4-BE49-F238E27FC236}">
                  <a16:creationId xmlns:a16="http://schemas.microsoft.com/office/drawing/2014/main" id="{E4714058-826A-3B95-0B2D-648DF42C4950}"/>
                </a:ext>
              </a:extLst>
            </p:cNvPr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0;p69">
              <a:extLst>
                <a:ext uri="{FF2B5EF4-FFF2-40B4-BE49-F238E27FC236}">
                  <a16:creationId xmlns:a16="http://schemas.microsoft.com/office/drawing/2014/main" id="{02A614D3-76C5-62F6-D7F7-FA4E6D6E3FE1}"/>
                </a:ext>
              </a:extLst>
            </p:cNvPr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1;p69">
              <a:extLst>
                <a:ext uri="{FF2B5EF4-FFF2-40B4-BE49-F238E27FC236}">
                  <a16:creationId xmlns:a16="http://schemas.microsoft.com/office/drawing/2014/main" id="{E80E42FB-3688-D587-3E9A-0548E1C3F455}"/>
                </a:ext>
              </a:extLst>
            </p:cNvPr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2;p69">
              <a:extLst>
                <a:ext uri="{FF2B5EF4-FFF2-40B4-BE49-F238E27FC236}">
                  <a16:creationId xmlns:a16="http://schemas.microsoft.com/office/drawing/2014/main" id="{549A92F3-3403-CFA8-0A7E-EDF0F15DD494}"/>
                </a:ext>
              </a:extLst>
            </p:cNvPr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3;p69">
              <a:extLst>
                <a:ext uri="{FF2B5EF4-FFF2-40B4-BE49-F238E27FC236}">
                  <a16:creationId xmlns:a16="http://schemas.microsoft.com/office/drawing/2014/main" id="{05BFCF83-CAFB-1F5E-B057-0A0CC95035A3}"/>
                </a:ext>
              </a:extLst>
            </p:cNvPr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04;p69">
              <a:extLst>
                <a:ext uri="{FF2B5EF4-FFF2-40B4-BE49-F238E27FC236}">
                  <a16:creationId xmlns:a16="http://schemas.microsoft.com/office/drawing/2014/main" id="{B8FF26F0-29CA-1E87-5301-E373B2C3D415}"/>
                </a:ext>
              </a:extLst>
            </p:cNvPr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05;p69">
              <a:extLst>
                <a:ext uri="{FF2B5EF4-FFF2-40B4-BE49-F238E27FC236}">
                  <a16:creationId xmlns:a16="http://schemas.microsoft.com/office/drawing/2014/main" id="{5E62F88B-6BB7-0656-D281-41569F99217D}"/>
                </a:ext>
              </a:extLst>
            </p:cNvPr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06;p69">
              <a:extLst>
                <a:ext uri="{FF2B5EF4-FFF2-40B4-BE49-F238E27FC236}">
                  <a16:creationId xmlns:a16="http://schemas.microsoft.com/office/drawing/2014/main" id="{1789F41D-B88B-F7CD-81D8-11184A716E51}"/>
                </a:ext>
              </a:extLst>
            </p:cNvPr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07;p69">
              <a:extLst>
                <a:ext uri="{FF2B5EF4-FFF2-40B4-BE49-F238E27FC236}">
                  <a16:creationId xmlns:a16="http://schemas.microsoft.com/office/drawing/2014/main" id="{18B333C2-3B3B-C5B7-9EAC-CB954C69A0B1}"/>
                </a:ext>
              </a:extLst>
            </p:cNvPr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08;p69">
              <a:extLst>
                <a:ext uri="{FF2B5EF4-FFF2-40B4-BE49-F238E27FC236}">
                  <a16:creationId xmlns:a16="http://schemas.microsoft.com/office/drawing/2014/main" id="{984DEA66-0CA5-D32C-C419-102B2A7540C6}"/>
                </a:ext>
              </a:extLst>
            </p:cNvPr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09;p69">
              <a:extLst>
                <a:ext uri="{FF2B5EF4-FFF2-40B4-BE49-F238E27FC236}">
                  <a16:creationId xmlns:a16="http://schemas.microsoft.com/office/drawing/2014/main" id="{0F37A34F-D447-A4C0-F5E2-72E8BE0D0E70}"/>
                </a:ext>
              </a:extLst>
            </p:cNvPr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0;p69">
              <a:extLst>
                <a:ext uri="{FF2B5EF4-FFF2-40B4-BE49-F238E27FC236}">
                  <a16:creationId xmlns:a16="http://schemas.microsoft.com/office/drawing/2014/main" id="{2497BA87-4396-35A0-B857-ED67EACEC622}"/>
                </a:ext>
              </a:extLst>
            </p:cNvPr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1;p69">
              <a:extLst>
                <a:ext uri="{FF2B5EF4-FFF2-40B4-BE49-F238E27FC236}">
                  <a16:creationId xmlns:a16="http://schemas.microsoft.com/office/drawing/2014/main" id="{4EA2702A-C43E-39AD-945F-E7806D3C2B57}"/>
                </a:ext>
              </a:extLst>
            </p:cNvPr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12;p69">
              <a:extLst>
                <a:ext uri="{FF2B5EF4-FFF2-40B4-BE49-F238E27FC236}">
                  <a16:creationId xmlns:a16="http://schemas.microsoft.com/office/drawing/2014/main" id="{5F719A68-C638-D7C1-2C75-E04CA0336E73}"/>
                </a:ext>
              </a:extLst>
            </p:cNvPr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13;p69">
              <a:extLst>
                <a:ext uri="{FF2B5EF4-FFF2-40B4-BE49-F238E27FC236}">
                  <a16:creationId xmlns:a16="http://schemas.microsoft.com/office/drawing/2014/main" id="{08C88932-534A-4F98-7841-D952C50B3F13}"/>
                </a:ext>
              </a:extLst>
            </p:cNvPr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14;p69">
              <a:extLst>
                <a:ext uri="{FF2B5EF4-FFF2-40B4-BE49-F238E27FC236}">
                  <a16:creationId xmlns:a16="http://schemas.microsoft.com/office/drawing/2014/main" id="{37ADF0DF-6004-F7C0-A667-A801DE325D3F}"/>
                </a:ext>
              </a:extLst>
            </p:cNvPr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15;p69">
              <a:extLst>
                <a:ext uri="{FF2B5EF4-FFF2-40B4-BE49-F238E27FC236}">
                  <a16:creationId xmlns:a16="http://schemas.microsoft.com/office/drawing/2014/main" id="{D2EC67BE-768D-B05C-F8E8-6491F3A92375}"/>
                </a:ext>
              </a:extLst>
            </p:cNvPr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16;p69">
              <a:extLst>
                <a:ext uri="{FF2B5EF4-FFF2-40B4-BE49-F238E27FC236}">
                  <a16:creationId xmlns:a16="http://schemas.microsoft.com/office/drawing/2014/main" id="{C327A6E7-038A-E53E-12E0-95975099EA88}"/>
                </a:ext>
              </a:extLst>
            </p:cNvPr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17;p69">
              <a:extLst>
                <a:ext uri="{FF2B5EF4-FFF2-40B4-BE49-F238E27FC236}">
                  <a16:creationId xmlns:a16="http://schemas.microsoft.com/office/drawing/2014/main" id="{CBF77EE2-0629-04C4-8EE7-2E44C36533C2}"/>
                </a:ext>
              </a:extLst>
            </p:cNvPr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18;p69">
              <a:extLst>
                <a:ext uri="{FF2B5EF4-FFF2-40B4-BE49-F238E27FC236}">
                  <a16:creationId xmlns:a16="http://schemas.microsoft.com/office/drawing/2014/main" id="{D4B08A73-3321-8316-BE99-0C3789F76940}"/>
                </a:ext>
              </a:extLst>
            </p:cNvPr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19;p69">
              <a:extLst>
                <a:ext uri="{FF2B5EF4-FFF2-40B4-BE49-F238E27FC236}">
                  <a16:creationId xmlns:a16="http://schemas.microsoft.com/office/drawing/2014/main" id="{44C70DCD-A786-DBBD-A5A1-AB6670BB8707}"/>
                </a:ext>
              </a:extLst>
            </p:cNvPr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20;p69">
              <a:extLst>
                <a:ext uri="{FF2B5EF4-FFF2-40B4-BE49-F238E27FC236}">
                  <a16:creationId xmlns:a16="http://schemas.microsoft.com/office/drawing/2014/main" id="{C1B8520F-9D37-9D9C-36D0-5CFDFD1DB968}"/>
                </a:ext>
              </a:extLst>
            </p:cNvPr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21;p69">
              <a:extLst>
                <a:ext uri="{FF2B5EF4-FFF2-40B4-BE49-F238E27FC236}">
                  <a16:creationId xmlns:a16="http://schemas.microsoft.com/office/drawing/2014/main" id="{232460F7-3CD4-6D2B-8368-03B421620FF6}"/>
                </a:ext>
              </a:extLst>
            </p:cNvPr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22;p69">
              <a:extLst>
                <a:ext uri="{FF2B5EF4-FFF2-40B4-BE49-F238E27FC236}">
                  <a16:creationId xmlns:a16="http://schemas.microsoft.com/office/drawing/2014/main" id="{6BCD3549-DB9E-037C-DFBF-167DDD49735C}"/>
                </a:ext>
              </a:extLst>
            </p:cNvPr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23;p69">
              <a:extLst>
                <a:ext uri="{FF2B5EF4-FFF2-40B4-BE49-F238E27FC236}">
                  <a16:creationId xmlns:a16="http://schemas.microsoft.com/office/drawing/2014/main" id="{4813B418-1082-37E4-84D0-24CECE909E0E}"/>
                </a:ext>
              </a:extLst>
            </p:cNvPr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24;p69">
              <a:extLst>
                <a:ext uri="{FF2B5EF4-FFF2-40B4-BE49-F238E27FC236}">
                  <a16:creationId xmlns:a16="http://schemas.microsoft.com/office/drawing/2014/main" id="{FDC37FAD-712A-6363-3895-E983DAC715B8}"/>
                </a:ext>
              </a:extLst>
            </p:cNvPr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25;p69">
              <a:extLst>
                <a:ext uri="{FF2B5EF4-FFF2-40B4-BE49-F238E27FC236}">
                  <a16:creationId xmlns:a16="http://schemas.microsoft.com/office/drawing/2014/main" id="{D280C6A3-33F1-B404-145F-C1FC57E88A2F}"/>
                </a:ext>
              </a:extLst>
            </p:cNvPr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26;p69">
              <a:extLst>
                <a:ext uri="{FF2B5EF4-FFF2-40B4-BE49-F238E27FC236}">
                  <a16:creationId xmlns:a16="http://schemas.microsoft.com/office/drawing/2014/main" id="{C8BE6305-4D6F-E308-3202-10C86DD048D8}"/>
                </a:ext>
              </a:extLst>
            </p:cNvPr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27;p69">
              <a:extLst>
                <a:ext uri="{FF2B5EF4-FFF2-40B4-BE49-F238E27FC236}">
                  <a16:creationId xmlns:a16="http://schemas.microsoft.com/office/drawing/2014/main" id="{6F94686C-4B95-9CA0-C3B0-B51D053B6B59}"/>
                </a:ext>
              </a:extLst>
            </p:cNvPr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8;p69">
              <a:extLst>
                <a:ext uri="{FF2B5EF4-FFF2-40B4-BE49-F238E27FC236}">
                  <a16:creationId xmlns:a16="http://schemas.microsoft.com/office/drawing/2014/main" id="{CDE4EA6C-E91D-76B5-CBC6-8DC24C4A71DE}"/>
                </a:ext>
              </a:extLst>
            </p:cNvPr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29;p69">
              <a:extLst>
                <a:ext uri="{FF2B5EF4-FFF2-40B4-BE49-F238E27FC236}">
                  <a16:creationId xmlns:a16="http://schemas.microsoft.com/office/drawing/2014/main" id="{460C1CF6-3476-91F7-7118-88FB707DCFE0}"/>
                </a:ext>
              </a:extLst>
            </p:cNvPr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30;p69">
              <a:extLst>
                <a:ext uri="{FF2B5EF4-FFF2-40B4-BE49-F238E27FC236}">
                  <a16:creationId xmlns:a16="http://schemas.microsoft.com/office/drawing/2014/main" id="{DB434404-79FC-9FD4-023C-65B65CF8D371}"/>
                </a:ext>
              </a:extLst>
            </p:cNvPr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31;p69">
              <a:extLst>
                <a:ext uri="{FF2B5EF4-FFF2-40B4-BE49-F238E27FC236}">
                  <a16:creationId xmlns:a16="http://schemas.microsoft.com/office/drawing/2014/main" id="{5B36A24D-345C-42ED-0B11-A1F889ED807B}"/>
                </a:ext>
              </a:extLst>
            </p:cNvPr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32;p69">
              <a:extLst>
                <a:ext uri="{FF2B5EF4-FFF2-40B4-BE49-F238E27FC236}">
                  <a16:creationId xmlns:a16="http://schemas.microsoft.com/office/drawing/2014/main" id="{A224E1AD-EBC3-C1A8-80EB-BE869EDAA967}"/>
                </a:ext>
              </a:extLst>
            </p:cNvPr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33;p69">
              <a:extLst>
                <a:ext uri="{FF2B5EF4-FFF2-40B4-BE49-F238E27FC236}">
                  <a16:creationId xmlns:a16="http://schemas.microsoft.com/office/drawing/2014/main" id="{D554E250-2399-03DB-98C3-8D309D370BD5}"/>
                </a:ext>
              </a:extLst>
            </p:cNvPr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34;p69">
              <a:extLst>
                <a:ext uri="{FF2B5EF4-FFF2-40B4-BE49-F238E27FC236}">
                  <a16:creationId xmlns:a16="http://schemas.microsoft.com/office/drawing/2014/main" id="{F0375E7A-0151-799F-BB3A-FEEE6C8C8EA3}"/>
                </a:ext>
              </a:extLst>
            </p:cNvPr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35;p69">
              <a:extLst>
                <a:ext uri="{FF2B5EF4-FFF2-40B4-BE49-F238E27FC236}">
                  <a16:creationId xmlns:a16="http://schemas.microsoft.com/office/drawing/2014/main" id="{080DCA22-8BDE-6109-674A-76F70FCFA54B}"/>
                </a:ext>
              </a:extLst>
            </p:cNvPr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36;p69">
              <a:extLst>
                <a:ext uri="{FF2B5EF4-FFF2-40B4-BE49-F238E27FC236}">
                  <a16:creationId xmlns:a16="http://schemas.microsoft.com/office/drawing/2014/main" id="{F9FCE5CD-EC0C-AE4A-CF7D-F8F58407C030}"/>
                </a:ext>
              </a:extLst>
            </p:cNvPr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37;p69">
              <a:extLst>
                <a:ext uri="{FF2B5EF4-FFF2-40B4-BE49-F238E27FC236}">
                  <a16:creationId xmlns:a16="http://schemas.microsoft.com/office/drawing/2014/main" id="{8C0A5701-2FF5-46F4-FDCA-54E86112075E}"/>
                </a:ext>
              </a:extLst>
            </p:cNvPr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38;p69">
              <a:extLst>
                <a:ext uri="{FF2B5EF4-FFF2-40B4-BE49-F238E27FC236}">
                  <a16:creationId xmlns:a16="http://schemas.microsoft.com/office/drawing/2014/main" id="{4F7F1AE4-92E3-D8FE-BF59-7ADDF79FEE69}"/>
                </a:ext>
              </a:extLst>
            </p:cNvPr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39;p69">
              <a:extLst>
                <a:ext uri="{FF2B5EF4-FFF2-40B4-BE49-F238E27FC236}">
                  <a16:creationId xmlns:a16="http://schemas.microsoft.com/office/drawing/2014/main" id="{24428461-ACE7-5456-4742-4BB2B65AEE81}"/>
                </a:ext>
              </a:extLst>
            </p:cNvPr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40;p69">
              <a:extLst>
                <a:ext uri="{FF2B5EF4-FFF2-40B4-BE49-F238E27FC236}">
                  <a16:creationId xmlns:a16="http://schemas.microsoft.com/office/drawing/2014/main" id="{37165165-7464-F327-F696-0EF2CAB873E0}"/>
                </a:ext>
              </a:extLst>
            </p:cNvPr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41;p69">
              <a:extLst>
                <a:ext uri="{FF2B5EF4-FFF2-40B4-BE49-F238E27FC236}">
                  <a16:creationId xmlns:a16="http://schemas.microsoft.com/office/drawing/2014/main" id="{77890598-2292-BD67-3DCF-8B4B512DE01B}"/>
                </a:ext>
              </a:extLst>
            </p:cNvPr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42;p69">
              <a:extLst>
                <a:ext uri="{FF2B5EF4-FFF2-40B4-BE49-F238E27FC236}">
                  <a16:creationId xmlns:a16="http://schemas.microsoft.com/office/drawing/2014/main" id="{11785432-1EC0-D8B8-17EC-AA347602670A}"/>
                </a:ext>
              </a:extLst>
            </p:cNvPr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43;p69">
              <a:extLst>
                <a:ext uri="{FF2B5EF4-FFF2-40B4-BE49-F238E27FC236}">
                  <a16:creationId xmlns:a16="http://schemas.microsoft.com/office/drawing/2014/main" id="{3D55E1E9-90EA-4532-FFDB-15925D822A12}"/>
                </a:ext>
              </a:extLst>
            </p:cNvPr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44;p69">
              <a:extLst>
                <a:ext uri="{FF2B5EF4-FFF2-40B4-BE49-F238E27FC236}">
                  <a16:creationId xmlns:a16="http://schemas.microsoft.com/office/drawing/2014/main" id="{79A7D361-E6B8-345F-6E39-ED2B408161A6}"/>
                </a:ext>
              </a:extLst>
            </p:cNvPr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45;p69">
              <a:extLst>
                <a:ext uri="{FF2B5EF4-FFF2-40B4-BE49-F238E27FC236}">
                  <a16:creationId xmlns:a16="http://schemas.microsoft.com/office/drawing/2014/main" id="{C84CA232-1314-E5C5-8934-6CC7C5E93A71}"/>
                </a:ext>
              </a:extLst>
            </p:cNvPr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46;p69">
              <a:extLst>
                <a:ext uri="{FF2B5EF4-FFF2-40B4-BE49-F238E27FC236}">
                  <a16:creationId xmlns:a16="http://schemas.microsoft.com/office/drawing/2014/main" id="{7EAA5219-086A-A09B-93CD-7A72178135D5}"/>
                </a:ext>
              </a:extLst>
            </p:cNvPr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47;p69">
              <a:extLst>
                <a:ext uri="{FF2B5EF4-FFF2-40B4-BE49-F238E27FC236}">
                  <a16:creationId xmlns:a16="http://schemas.microsoft.com/office/drawing/2014/main" id="{762FD975-7CB3-FAB4-AF5A-5888C1D9EF99}"/>
                </a:ext>
              </a:extLst>
            </p:cNvPr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48;p69">
              <a:extLst>
                <a:ext uri="{FF2B5EF4-FFF2-40B4-BE49-F238E27FC236}">
                  <a16:creationId xmlns:a16="http://schemas.microsoft.com/office/drawing/2014/main" id="{C6C19F4A-C592-1E45-D599-DD603C3C5256}"/>
                </a:ext>
              </a:extLst>
            </p:cNvPr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49;p69">
              <a:extLst>
                <a:ext uri="{FF2B5EF4-FFF2-40B4-BE49-F238E27FC236}">
                  <a16:creationId xmlns:a16="http://schemas.microsoft.com/office/drawing/2014/main" id="{EB818DE0-7DC0-6400-9317-34F3BAC059A0}"/>
                </a:ext>
              </a:extLst>
            </p:cNvPr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50;p69">
              <a:extLst>
                <a:ext uri="{FF2B5EF4-FFF2-40B4-BE49-F238E27FC236}">
                  <a16:creationId xmlns:a16="http://schemas.microsoft.com/office/drawing/2014/main" id="{4B2A70FE-5955-3EB0-D69A-74F14F165F87}"/>
                </a:ext>
              </a:extLst>
            </p:cNvPr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51;p69">
              <a:extLst>
                <a:ext uri="{FF2B5EF4-FFF2-40B4-BE49-F238E27FC236}">
                  <a16:creationId xmlns:a16="http://schemas.microsoft.com/office/drawing/2014/main" id="{7F35358C-7423-816E-48B0-FA7F6821E437}"/>
                </a:ext>
              </a:extLst>
            </p:cNvPr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52;p69">
              <a:extLst>
                <a:ext uri="{FF2B5EF4-FFF2-40B4-BE49-F238E27FC236}">
                  <a16:creationId xmlns:a16="http://schemas.microsoft.com/office/drawing/2014/main" id="{83BFD1A0-35E7-BD07-C443-4A942EC729EE}"/>
                </a:ext>
              </a:extLst>
            </p:cNvPr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53;p69">
              <a:extLst>
                <a:ext uri="{FF2B5EF4-FFF2-40B4-BE49-F238E27FC236}">
                  <a16:creationId xmlns:a16="http://schemas.microsoft.com/office/drawing/2014/main" id="{B77CC246-9D24-EC9D-7413-C18155A70AE6}"/>
                </a:ext>
              </a:extLst>
            </p:cNvPr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54;p69">
              <a:extLst>
                <a:ext uri="{FF2B5EF4-FFF2-40B4-BE49-F238E27FC236}">
                  <a16:creationId xmlns:a16="http://schemas.microsoft.com/office/drawing/2014/main" id="{2B7843B2-784B-052F-1DC0-740B2F11DB40}"/>
                </a:ext>
              </a:extLst>
            </p:cNvPr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55;p69">
              <a:extLst>
                <a:ext uri="{FF2B5EF4-FFF2-40B4-BE49-F238E27FC236}">
                  <a16:creationId xmlns:a16="http://schemas.microsoft.com/office/drawing/2014/main" id="{1D31AD69-3F3A-B025-5323-16134C8C60D2}"/>
                </a:ext>
              </a:extLst>
            </p:cNvPr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56;p69">
              <a:extLst>
                <a:ext uri="{FF2B5EF4-FFF2-40B4-BE49-F238E27FC236}">
                  <a16:creationId xmlns:a16="http://schemas.microsoft.com/office/drawing/2014/main" id="{68608329-2DED-F51C-0B78-61DA8D04EF23}"/>
                </a:ext>
              </a:extLst>
            </p:cNvPr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57;p69">
              <a:extLst>
                <a:ext uri="{FF2B5EF4-FFF2-40B4-BE49-F238E27FC236}">
                  <a16:creationId xmlns:a16="http://schemas.microsoft.com/office/drawing/2014/main" id="{1D58E232-62F9-22BF-5AF0-9D7EB319E75C}"/>
                </a:ext>
              </a:extLst>
            </p:cNvPr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58;p69">
              <a:extLst>
                <a:ext uri="{FF2B5EF4-FFF2-40B4-BE49-F238E27FC236}">
                  <a16:creationId xmlns:a16="http://schemas.microsoft.com/office/drawing/2014/main" id="{8E441C60-A6A0-6A1D-FC94-C0BFCB0D8479}"/>
                </a:ext>
              </a:extLst>
            </p:cNvPr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59;p69">
              <a:extLst>
                <a:ext uri="{FF2B5EF4-FFF2-40B4-BE49-F238E27FC236}">
                  <a16:creationId xmlns:a16="http://schemas.microsoft.com/office/drawing/2014/main" id="{70F801BB-9001-0270-7667-854238AF374E}"/>
                </a:ext>
              </a:extLst>
            </p:cNvPr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60;p69">
              <a:extLst>
                <a:ext uri="{FF2B5EF4-FFF2-40B4-BE49-F238E27FC236}">
                  <a16:creationId xmlns:a16="http://schemas.microsoft.com/office/drawing/2014/main" id="{E23B6EBC-1900-2EC2-A473-5FBE562B1CC0}"/>
                </a:ext>
              </a:extLst>
            </p:cNvPr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61;p69">
              <a:extLst>
                <a:ext uri="{FF2B5EF4-FFF2-40B4-BE49-F238E27FC236}">
                  <a16:creationId xmlns:a16="http://schemas.microsoft.com/office/drawing/2014/main" id="{6099A3CA-9FF2-F39F-793A-4507E3A599FC}"/>
                </a:ext>
              </a:extLst>
            </p:cNvPr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62;p69">
              <a:extLst>
                <a:ext uri="{FF2B5EF4-FFF2-40B4-BE49-F238E27FC236}">
                  <a16:creationId xmlns:a16="http://schemas.microsoft.com/office/drawing/2014/main" id="{C50A5492-A383-F725-81A3-E18C5283231E}"/>
                </a:ext>
              </a:extLst>
            </p:cNvPr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63;p69">
              <a:extLst>
                <a:ext uri="{FF2B5EF4-FFF2-40B4-BE49-F238E27FC236}">
                  <a16:creationId xmlns:a16="http://schemas.microsoft.com/office/drawing/2014/main" id="{CB445DFD-F0B6-76B5-3996-E061D6A94255}"/>
                </a:ext>
              </a:extLst>
            </p:cNvPr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64;p69">
              <a:extLst>
                <a:ext uri="{FF2B5EF4-FFF2-40B4-BE49-F238E27FC236}">
                  <a16:creationId xmlns:a16="http://schemas.microsoft.com/office/drawing/2014/main" id="{BBE8817D-5377-DC12-CA4B-6877A5CCE44D}"/>
                </a:ext>
              </a:extLst>
            </p:cNvPr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65;p69">
              <a:extLst>
                <a:ext uri="{FF2B5EF4-FFF2-40B4-BE49-F238E27FC236}">
                  <a16:creationId xmlns:a16="http://schemas.microsoft.com/office/drawing/2014/main" id="{42FDC087-16D2-CC4C-25FD-04A15D65267D}"/>
                </a:ext>
              </a:extLst>
            </p:cNvPr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66;p69">
              <a:extLst>
                <a:ext uri="{FF2B5EF4-FFF2-40B4-BE49-F238E27FC236}">
                  <a16:creationId xmlns:a16="http://schemas.microsoft.com/office/drawing/2014/main" id="{8D24B620-D160-6745-C340-040178413187}"/>
                </a:ext>
              </a:extLst>
            </p:cNvPr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67;p69">
              <a:extLst>
                <a:ext uri="{FF2B5EF4-FFF2-40B4-BE49-F238E27FC236}">
                  <a16:creationId xmlns:a16="http://schemas.microsoft.com/office/drawing/2014/main" id="{C95838FE-CED6-63D0-59D0-76A17E2923DD}"/>
                </a:ext>
              </a:extLst>
            </p:cNvPr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68;p69">
              <a:extLst>
                <a:ext uri="{FF2B5EF4-FFF2-40B4-BE49-F238E27FC236}">
                  <a16:creationId xmlns:a16="http://schemas.microsoft.com/office/drawing/2014/main" id="{CE166B35-F972-C3EC-A3AA-CD58BADA75CD}"/>
                </a:ext>
              </a:extLst>
            </p:cNvPr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69;p69">
              <a:extLst>
                <a:ext uri="{FF2B5EF4-FFF2-40B4-BE49-F238E27FC236}">
                  <a16:creationId xmlns:a16="http://schemas.microsoft.com/office/drawing/2014/main" id="{D22B6DAB-7900-3AF0-A51B-F7C6EDD2DB79}"/>
                </a:ext>
              </a:extLst>
            </p:cNvPr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70;p69">
              <a:extLst>
                <a:ext uri="{FF2B5EF4-FFF2-40B4-BE49-F238E27FC236}">
                  <a16:creationId xmlns:a16="http://schemas.microsoft.com/office/drawing/2014/main" id="{27BBD71B-0644-ABD7-9F85-8636BC8B99C8}"/>
                </a:ext>
              </a:extLst>
            </p:cNvPr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71;p69">
              <a:extLst>
                <a:ext uri="{FF2B5EF4-FFF2-40B4-BE49-F238E27FC236}">
                  <a16:creationId xmlns:a16="http://schemas.microsoft.com/office/drawing/2014/main" id="{07B76701-0054-34EC-D506-6158B8973583}"/>
                </a:ext>
              </a:extLst>
            </p:cNvPr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72;p69">
              <a:extLst>
                <a:ext uri="{FF2B5EF4-FFF2-40B4-BE49-F238E27FC236}">
                  <a16:creationId xmlns:a16="http://schemas.microsoft.com/office/drawing/2014/main" id="{F7BC8D11-E935-ABC6-4696-753437FF7337}"/>
                </a:ext>
              </a:extLst>
            </p:cNvPr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73;p69">
              <a:extLst>
                <a:ext uri="{FF2B5EF4-FFF2-40B4-BE49-F238E27FC236}">
                  <a16:creationId xmlns:a16="http://schemas.microsoft.com/office/drawing/2014/main" id="{6ED2AB09-CB77-64F0-14DE-6432C00BA7F2}"/>
                </a:ext>
              </a:extLst>
            </p:cNvPr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74;p69">
              <a:extLst>
                <a:ext uri="{FF2B5EF4-FFF2-40B4-BE49-F238E27FC236}">
                  <a16:creationId xmlns:a16="http://schemas.microsoft.com/office/drawing/2014/main" id="{E32D3B29-2F61-B027-EA99-E2A55E210394}"/>
                </a:ext>
              </a:extLst>
            </p:cNvPr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75;p69">
              <a:extLst>
                <a:ext uri="{FF2B5EF4-FFF2-40B4-BE49-F238E27FC236}">
                  <a16:creationId xmlns:a16="http://schemas.microsoft.com/office/drawing/2014/main" id="{D766C7FB-E069-2CA8-4B67-4217835A7EF0}"/>
                </a:ext>
              </a:extLst>
            </p:cNvPr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76;p69">
              <a:extLst>
                <a:ext uri="{FF2B5EF4-FFF2-40B4-BE49-F238E27FC236}">
                  <a16:creationId xmlns:a16="http://schemas.microsoft.com/office/drawing/2014/main" id="{CA86FB57-A0C0-CEC4-EB8E-793219DAA09D}"/>
                </a:ext>
              </a:extLst>
            </p:cNvPr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77;p69">
              <a:extLst>
                <a:ext uri="{FF2B5EF4-FFF2-40B4-BE49-F238E27FC236}">
                  <a16:creationId xmlns:a16="http://schemas.microsoft.com/office/drawing/2014/main" id="{22EA85EB-E603-90D9-3217-544F46899170}"/>
                </a:ext>
              </a:extLst>
            </p:cNvPr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78;p69">
              <a:extLst>
                <a:ext uri="{FF2B5EF4-FFF2-40B4-BE49-F238E27FC236}">
                  <a16:creationId xmlns:a16="http://schemas.microsoft.com/office/drawing/2014/main" id="{8CE2A32E-F70E-B198-6938-6E117CD0979B}"/>
                </a:ext>
              </a:extLst>
            </p:cNvPr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79;p69">
              <a:extLst>
                <a:ext uri="{FF2B5EF4-FFF2-40B4-BE49-F238E27FC236}">
                  <a16:creationId xmlns:a16="http://schemas.microsoft.com/office/drawing/2014/main" id="{31568409-F689-D7D5-89B3-E5AF45B4B3E4}"/>
                </a:ext>
              </a:extLst>
            </p:cNvPr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80;p69">
              <a:extLst>
                <a:ext uri="{FF2B5EF4-FFF2-40B4-BE49-F238E27FC236}">
                  <a16:creationId xmlns:a16="http://schemas.microsoft.com/office/drawing/2014/main" id="{0A35E5BB-7521-EF24-A5BF-9065149706EE}"/>
                </a:ext>
              </a:extLst>
            </p:cNvPr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81;p69">
              <a:extLst>
                <a:ext uri="{FF2B5EF4-FFF2-40B4-BE49-F238E27FC236}">
                  <a16:creationId xmlns:a16="http://schemas.microsoft.com/office/drawing/2014/main" id="{DBB10BF7-5B49-7183-9D10-F0505B823756}"/>
                </a:ext>
              </a:extLst>
            </p:cNvPr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82;p69">
              <a:extLst>
                <a:ext uri="{FF2B5EF4-FFF2-40B4-BE49-F238E27FC236}">
                  <a16:creationId xmlns:a16="http://schemas.microsoft.com/office/drawing/2014/main" id="{B34DCA85-5047-57A1-D806-B3240F2A0388}"/>
                </a:ext>
              </a:extLst>
            </p:cNvPr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83;p69">
              <a:extLst>
                <a:ext uri="{FF2B5EF4-FFF2-40B4-BE49-F238E27FC236}">
                  <a16:creationId xmlns:a16="http://schemas.microsoft.com/office/drawing/2014/main" id="{0FC4990E-D0F9-0CB4-EC17-3355FA848544}"/>
                </a:ext>
              </a:extLst>
            </p:cNvPr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84;p69">
              <a:extLst>
                <a:ext uri="{FF2B5EF4-FFF2-40B4-BE49-F238E27FC236}">
                  <a16:creationId xmlns:a16="http://schemas.microsoft.com/office/drawing/2014/main" id="{A54887C6-827B-0FF2-63C5-03AA78183E4E}"/>
                </a:ext>
              </a:extLst>
            </p:cNvPr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85;p69">
              <a:extLst>
                <a:ext uri="{FF2B5EF4-FFF2-40B4-BE49-F238E27FC236}">
                  <a16:creationId xmlns:a16="http://schemas.microsoft.com/office/drawing/2014/main" id="{5DAA99F2-6AA8-AC57-0CB0-CF8D4E32875F}"/>
                </a:ext>
              </a:extLst>
            </p:cNvPr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886;p69">
              <a:extLst>
                <a:ext uri="{FF2B5EF4-FFF2-40B4-BE49-F238E27FC236}">
                  <a16:creationId xmlns:a16="http://schemas.microsoft.com/office/drawing/2014/main" id="{F1FC30C5-CAB4-CB84-F6F8-9D77C047FCB4}"/>
                </a:ext>
              </a:extLst>
            </p:cNvPr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887;p69">
              <a:extLst>
                <a:ext uri="{FF2B5EF4-FFF2-40B4-BE49-F238E27FC236}">
                  <a16:creationId xmlns:a16="http://schemas.microsoft.com/office/drawing/2014/main" id="{95D7DABE-0043-FC69-42D7-B7818B8A75E9}"/>
                </a:ext>
              </a:extLst>
            </p:cNvPr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888;p69">
              <a:extLst>
                <a:ext uri="{FF2B5EF4-FFF2-40B4-BE49-F238E27FC236}">
                  <a16:creationId xmlns:a16="http://schemas.microsoft.com/office/drawing/2014/main" id="{5621BE4C-207F-F83B-6354-E2BA2D67C5B6}"/>
                </a:ext>
              </a:extLst>
            </p:cNvPr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889;p69">
              <a:extLst>
                <a:ext uri="{FF2B5EF4-FFF2-40B4-BE49-F238E27FC236}">
                  <a16:creationId xmlns:a16="http://schemas.microsoft.com/office/drawing/2014/main" id="{111B86FA-321A-1687-B1F1-AADFA22E2221}"/>
                </a:ext>
              </a:extLst>
            </p:cNvPr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890;p69">
              <a:extLst>
                <a:ext uri="{FF2B5EF4-FFF2-40B4-BE49-F238E27FC236}">
                  <a16:creationId xmlns:a16="http://schemas.microsoft.com/office/drawing/2014/main" id="{19491808-423F-5A88-7B34-4EA4CF468D73}"/>
                </a:ext>
              </a:extLst>
            </p:cNvPr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891;p69">
              <a:extLst>
                <a:ext uri="{FF2B5EF4-FFF2-40B4-BE49-F238E27FC236}">
                  <a16:creationId xmlns:a16="http://schemas.microsoft.com/office/drawing/2014/main" id="{0A74FF30-427B-7782-8308-73DEFF6116BF}"/>
                </a:ext>
              </a:extLst>
            </p:cNvPr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892;p69">
              <a:extLst>
                <a:ext uri="{FF2B5EF4-FFF2-40B4-BE49-F238E27FC236}">
                  <a16:creationId xmlns:a16="http://schemas.microsoft.com/office/drawing/2014/main" id="{5A801080-E0D2-2C18-20F0-F9FA62C40965}"/>
                </a:ext>
              </a:extLst>
            </p:cNvPr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893;p69">
              <a:extLst>
                <a:ext uri="{FF2B5EF4-FFF2-40B4-BE49-F238E27FC236}">
                  <a16:creationId xmlns:a16="http://schemas.microsoft.com/office/drawing/2014/main" id="{B87CECEA-236D-8486-5A15-9A2C01C7CA52}"/>
                </a:ext>
              </a:extLst>
            </p:cNvPr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894;p69">
              <a:extLst>
                <a:ext uri="{FF2B5EF4-FFF2-40B4-BE49-F238E27FC236}">
                  <a16:creationId xmlns:a16="http://schemas.microsoft.com/office/drawing/2014/main" id="{3EF88A8A-FD14-F158-8BCA-96C5FE627A61}"/>
                </a:ext>
              </a:extLst>
            </p:cNvPr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895;p69">
              <a:extLst>
                <a:ext uri="{FF2B5EF4-FFF2-40B4-BE49-F238E27FC236}">
                  <a16:creationId xmlns:a16="http://schemas.microsoft.com/office/drawing/2014/main" id="{B3688ADF-FAE1-AA47-CB23-A1BA9DA8C097}"/>
                </a:ext>
              </a:extLst>
            </p:cNvPr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896;p69">
              <a:extLst>
                <a:ext uri="{FF2B5EF4-FFF2-40B4-BE49-F238E27FC236}">
                  <a16:creationId xmlns:a16="http://schemas.microsoft.com/office/drawing/2014/main" id="{9F7E6206-E747-1D43-D2E9-A85175D5FA27}"/>
                </a:ext>
              </a:extLst>
            </p:cNvPr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897;p69">
              <a:extLst>
                <a:ext uri="{FF2B5EF4-FFF2-40B4-BE49-F238E27FC236}">
                  <a16:creationId xmlns:a16="http://schemas.microsoft.com/office/drawing/2014/main" id="{C1E85F36-CA92-3784-B640-B4BFF4AA9B45}"/>
                </a:ext>
              </a:extLst>
            </p:cNvPr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898;p69">
              <a:extLst>
                <a:ext uri="{FF2B5EF4-FFF2-40B4-BE49-F238E27FC236}">
                  <a16:creationId xmlns:a16="http://schemas.microsoft.com/office/drawing/2014/main" id="{E3604B26-9FF6-C532-681A-3D3EE5E4D7BD}"/>
                </a:ext>
              </a:extLst>
            </p:cNvPr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899;p69">
              <a:extLst>
                <a:ext uri="{FF2B5EF4-FFF2-40B4-BE49-F238E27FC236}">
                  <a16:creationId xmlns:a16="http://schemas.microsoft.com/office/drawing/2014/main" id="{F1C52185-F68F-062A-C3EF-6BE4A36E0107}"/>
                </a:ext>
              </a:extLst>
            </p:cNvPr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900;p69">
              <a:extLst>
                <a:ext uri="{FF2B5EF4-FFF2-40B4-BE49-F238E27FC236}">
                  <a16:creationId xmlns:a16="http://schemas.microsoft.com/office/drawing/2014/main" id="{6B2807B9-4A03-7634-6AD2-3507DD6EEE4D}"/>
                </a:ext>
              </a:extLst>
            </p:cNvPr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901;p69">
              <a:extLst>
                <a:ext uri="{FF2B5EF4-FFF2-40B4-BE49-F238E27FC236}">
                  <a16:creationId xmlns:a16="http://schemas.microsoft.com/office/drawing/2014/main" id="{6F3A0431-EA00-4A6D-9D23-74EE025705D6}"/>
                </a:ext>
              </a:extLst>
            </p:cNvPr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902;p69">
              <a:extLst>
                <a:ext uri="{FF2B5EF4-FFF2-40B4-BE49-F238E27FC236}">
                  <a16:creationId xmlns:a16="http://schemas.microsoft.com/office/drawing/2014/main" id="{3B3DFC35-E811-0FE0-F38A-4855487DFF5D}"/>
                </a:ext>
              </a:extLst>
            </p:cNvPr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903;p69">
              <a:extLst>
                <a:ext uri="{FF2B5EF4-FFF2-40B4-BE49-F238E27FC236}">
                  <a16:creationId xmlns:a16="http://schemas.microsoft.com/office/drawing/2014/main" id="{8AECF16A-81B4-5FD0-384B-248186C967FC}"/>
                </a:ext>
              </a:extLst>
            </p:cNvPr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904;p69">
              <a:extLst>
                <a:ext uri="{FF2B5EF4-FFF2-40B4-BE49-F238E27FC236}">
                  <a16:creationId xmlns:a16="http://schemas.microsoft.com/office/drawing/2014/main" id="{37636527-1542-E055-5527-B11E3AEBF4E2}"/>
                </a:ext>
              </a:extLst>
            </p:cNvPr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905;p69">
              <a:extLst>
                <a:ext uri="{FF2B5EF4-FFF2-40B4-BE49-F238E27FC236}">
                  <a16:creationId xmlns:a16="http://schemas.microsoft.com/office/drawing/2014/main" id="{2370EB9C-0D1D-3F20-5196-58E2501DE864}"/>
                </a:ext>
              </a:extLst>
            </p:cNvPr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906;p69">
              <a:extLst>
                <a:ext uri="{FF2B5EF4-FFF2-40B4-BE49-F238E27FC236}">
                  <a16:creationId xmlns:a16="http://schemas.microsoft.com/office/drawing/2014/main" id="{3FCB13CD-03AC-7E3D-9E99-4A168D31C565}"/>
                </a:ext>
              </a:extLst>
            </p:cNvPr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907;p69">
              <a:extLst>
                <a:ext uri="{FF2B5EF4-FFF2-40B4-BE49-F238E27FC236}">
                  <a16:creationId xmlns:a16="http://schemas.microsoft.com/office/drawing/2014/main" id="{DBF07091-64CB-D05C-3981-88E000A11A52}"/>
                </a:ext>
              </a:extLst>
            </p:cNvPr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908;p69">
              <a:extLst>
                <a:ext uri="{FF2B5EF4-FFF2-40B4-BE49-F238E27FC236}">
                  <a16:creationId xmlns:a16="http://schemas.microsoft.com/office/drawing/2014/main" id="{96B3EAA6-8727-5894-A7A2-EE6A4DEEC438}"/>
                </a:ext>
              </a:extLst>
            </p:cNvPr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909;p69">
              <a:extLst>
                <a:ext uri="{FF2B5EF4-FFF2-40B4-BE49-F238E27FC236}">
                  <a16:creationId xmlns:a16="http://schemas.microsoft.com/office/drawing/2014/main" id="{498CA885-0B85-2A2E-0A5C-E8BF870A6811}"/>
                </a:ext>
              </a:extLst>
            </p:cNvPr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Text Placeholder 2">
            <a:extLst>
              <a:ext uri="{FF2B5EF4-FFF2-40B4-BE49-F238E27FC236}">
                <a16:creationId xmlns:a16="http://schemas.microsoft.com/office/drawing/2014/main" id="{A2C0F508-F7CB-C186-D97D-68F6C869615A}"/>
              </a:ext>
            </a:extLst>
          </p:cNvPr>
          <p:cNvSpPr txBox="1">
            <a:spLocks/>
          </p:cNvSpPr>
          <p:nvPr/>
        </p:nvSpPr>
        <p:spPr>
          <a:xfrm>
            <a:off x="968976" y="1443858"/>
            <a:ext cx="6556714" cy="321518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ClrTx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Overall, it is structured with clear instructions</a:t>
            </a:r>
          </a:p>
          <a:p>
            <a:pPr>
              <a:buClrTx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 dirty="0">
                <a:ea typeface="Lato"/>
              </a:rPr>
              <a:t>Invite locals to the forum to mingle with users</a:t>
            </a:r>
            <a:endParaRPr lang="en-US" sz="1800" dirty="0">
              <a:solidFill>
                <a:srgbClr val="20124D"/>
              </a:solidFill>
              <a:ea typeface="Lato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800" dirty="0">
              <a:solidFill>
                <a:srgbClr val="20124D"/>
              </a:solidFill>
              <a:ea typeface="Lato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 dirty="0">
                <a:ea typeface="Lato"/>
              </a:rPr>
              <a:t>Add button choose to use Simplified or Traditional Chinese</a:t>
            </a:r>
            <a:endParaRPr lang="en-US" sz="1800" dirty="0">
              <a:solidFill>
                <a:srgbClr val="20124D"/>
              </a:solidFill>
              <a:ea typeface="Lato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2225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91973-615E-AF1A-11B1-2A00143B0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90A2-DAD5-67F6-278F-FCDE2C85E023}"/>
              </a:ext>
            </a:extLst>
          </p:cNvPr>
          <p:cNvSpPr txBox="1">
            <a:spLocks/>
          </p:cNvSpPr>
          <p:nvPr/>
        </p:nvSpPr>
        <p:spPr>
          <a:xfrm>
            <a:off x="570015" y="624225"/>
            <a:ext cx="7315200" cy="54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Montserrat" pitchFamily="2" charset="77"/>
              </a:rPr>
              <a:t>How can we Improve?</a:t>
            </a:r>
          </a:p>
        </p:txBody>
      </p:sp>
      <p:grpSp>
        <p:nvGrpSpPr>
          <p:cNvPr id="225" name="Google Shape;2910;p69">
            <a:extLst>
              <a:ext uri="{FF2B5EF4-FFF2-40B4-BE49-F238E27FC236}">
                <a16:creationId xmlns:a16="http://schemas.microsoft.com/office/drawing/2014/main" id="{E037A966-F425-F807-9E57-6171639F10CF}"/>
              </a:ext>
            </a:extLst>
          </p:cNvPr>
          <p:cNvGrpSpPr/>
          <p:nvPr/>
        </p:nvGrpSpPr>
        <p:grpSpPr>
          <a:xfrm>
            <a:off x="6080167" y="-57388"/>
            <a:ext cx="3153478" cy="1911926"/>
            <a:chOff x="4566375" y="4123125"/>
            <a:chExt cx="565525" cy="565625"/>
          </a:xfrm>
        </p:grpSpPr>
        <p:sp>
          <p:nvSpPr>
            <p:cNvPr id="226" name="Google Shape;2911;p69">
              <a:extLst>
                <a:ext uri="{FF2B5EF4-FFF2-40B4-BE49-F238E27FC236}">
                  <a16:creationId xmlns:a16="http://schemas.microsoft.com/office/drawing/2014/main" id="{292544D7-2242-0554-687B-415E879217A3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12;p69">
              <a:extLst>
                <a:ext uri="{FF2B5EF4-FFF2-40B4-BE49-F238E27FC236}">
                  <a16:creationId xmlns:a16="http://schemas.microsoft.com/office/drawing/2014/main" id="{58EA7D3E-1F1B-5047-60F0-69703FCD9D0F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13;p69">
              <a:extLst>
                <a:ext uri="{FF2B5EF4-FFF2-40B4-BE49-F238E27FC236}">
                  <a16:creationId xmlns:a16="http://schemas.microsoft.com/office/drawing/2014/main" id="{EA7BABB9-3148-9B4D-2A50-7C659E3484D9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14;p69">
              <a:extLst>
                <a:ext uri="{FF2B5EF4-FFF2-40B4-BE49-F238E27FC236}">
                  <a16:creationId xmlns:a16="http://schemas.microsoft.com/office/drawing/2014/main" id="{8E04A33C-FE2C-A23F-57DC-CC5B3BAB4653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724;p69">
            <a:extLst>
              <a:ext uri="{FF2B5EF4-FFF2-40B4-BE49-F238E27FC236}">
                <a16:creationId xmlns:a16="http://schemas.microsoft.com/office/drawing/2014/main" id="{85871768-8423-199D-11E9-B27C29CEDBBB}"/>
              </a:ext>
            </a:extLst>
          </p:cNvPr>
          <p:cNvGrpSpPr/>
          <p:nvPr/>
        </p:nvGrpSpPr>
        <p:grpSpPr>
          <a:xfrm>
            <a:off x="6227923" y="-692838"/>
            <a:ext cx="2061053" cy="1317063"/>
            <a:chOff x="2329996" y="1506261"/>
            <a:chExt cx="2061053" cy="1317063"/>
          </a:xfrm>
        </p:grpSpPr>
        <p:sp>
          <p:nvSpPr>
            <p:cNvPr id="40" name="Google Shape;2725;p69">
              <a:extLst>
                <a:ext uri="{FF2B5EF4-FFF2-40B4-BE49-F238E27FC236}">
                  <a16:creationId xmlns:a16="http://schemas.microsoft.com/office/drawing/2014/main" id="{596687F7-F7F0-AAE2-1324-60B78ED1F295}"/>
                </a:ext>
              </a:extLst>
            </p:cNvPr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6;p69">
              <a:extLst>
                <a:ext uri="{FF2B5EF4-FFF2-40B4-BE49-F238E27FC236}">
                  <a16:creationId xmlns:a16="http://schemas.microsoft.com/office/drawing/2014/main" id="{54F9D4B5-0D6E-508C-CE79-5C52EC09A417}"/>
                </a:ext>
              </a:extLst>
            </p:cNvPr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7;p69">
              <a:extLst>
                <a:ext uri="{FF2B5EF4-FFF2-40B4-BE49-F238E27FC236}">
                  <a16:creationId xmlns:a16="http://schemas.microsoft.com/office/drawing/2014/main" id="{DFD6EB54-4894-0284-FA88-28614CAC3451}"/>
                </a:ext>
              </a:extLst>
            </p:cNvPr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8;p69">
              <a:extLst>
                <a:ext uri="{FF2B5EF4-FFF2-40B4-BE49-F238E27FC236}">
                  <a16:creationId xmlns:a16="http://schemas.microsoft.com/office/drawing/2014/main" id="{042B7F81-7344-A0BF-9369-C8F6B3F78838}"/>
                </a:ext>
              </a:extLst>
            </p:cNvPr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9;p69">
              <a:extLst>
                <a:ext uri="{FF2B5EF4-FFF2-40B4-BE49-F238E27FC236}">
                  <a16:creationId xmlns:a16="http://schemas.microsoft.com/office/drawing/2014/main" id="{B6CD3525-5D95-95CA-C3CC-8A5A89FD038D}"/>
                </a:ext>
              </a:extLst>
            </p:cNvPr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0;p69">
              <a:extLst>
                <a:ext uri="{FF2B5EF4-FFF2-40B4-BE49-F238E27FC236}">
                  <a16:creationId xmlns:a16="http://schemas.microsoft.com/office/drawing/2014/main" id="{9FCD723B-A400-2F8A-F1D7-3E5FE823A7C5}"/>
                </a:ext>
              </a:extLst>
            </p:cNvPr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1;p69">
              <a:extLst>
                <a:ext uri="{FF2B5EF4-FFF2-40B4-BE49-F238E27FC236}">
                  <a16:creationId xmlns:a16="http://schemas.microsoft.com/office/drawing/2014/main" id="{423575B4-6C7B-2603-1528-11EC983B1BFE}"/>
                </a:ext>
              </a:extLst>
            </p:cNvPr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2;p69">
              <a:extLst>
                <a:ext uri="{FF2B5EF4-FFF2-40B4-BE49-F238E27FC236}">
                  <a16:creationId xmlns:a16="http://schemas.microsoft.com/office/drawing/2014/main" id="{C3D20DE7-607F-B769-03E6-9CE8BCDAE29B}"/>
                </a:ext>
              </a:extLst>
            </p:cNvPr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3;p69">
              <a:extLst>
                <a:ext uri="{FF2B5EF4-FFF2-40B4-BE49-F238E27FC236}">
                  <a16:creationId xmlns:a16="http://schemas.microsoft.com/office/drawing/2014/main" id="{436BA4FE-E865-4BBB-A76A-5E0107A5C766}"/>
                </a:ext>
              </a:extLst>
            </p:cNvPr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4;p69">
              <a:extLst>
                <a:ext uri="{FF2B5EF4-FFF2-40B4-BE49-F238E27FC236}">
                  <a16:creationId xmlns:a16="http://schemas.microsoft.com/office/drawing/2014/main" id="{161E6369-82B3-E70A-550C-2A71A940FBD6}"/>
                </a:ext>
              </a:extLst>
            </p:cNvPr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5;p69">
              <a:extLst>
                <a:ext uri="{FF2B5EF4-FFF2-40B4-BE49-F238E27FC236}">
                  <a16:creationId xmlns:a16="http://schemas.microsoft.com/office/drawing/2014/main" id="{09DD64C6-F066-E5B4-3AD7-B77459DB5622}"/>
                </a:ext>
              </a:extLst>
            </p:cNvPr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6;p69">
              <a:extLst>
                <a:ext uri="{FF2B5EF4-FFF2-40B4-BE49-F238E27FC236}">
                  <a16:creationId xmlns:a16="http://schemas.microsoft.com/office/drawing/2014/main" id="{C9368111-96B2-1C32-DD75-68D8246CD51E}"/>
                </a:ext>
              </a:extLst>
            </p:cNvPr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7;p69">
              <a:extLst>
                <a:ext uri="{FF2B5EF4-FFF2-40B4-BE49-F238E27FC236}">
                  <a16:creationId xmlns:a16="http://schemas.microsoft.com/office/drawing/2014/main" id="{050EA0DA-0C2D-5DC8-3B4F-24236780F9CF}"/>
                </a:ext>
              </a:extLst>
            </p:cNvPr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8;p69">
              <a:extLst>
                <a:ext uri="{FF2B5EF4-FFF2-40B4-BE49-F238E27FC236}">
                  <a16:creationId xmlns:a16="http://schemas.microsoft.com/office/drawing/2014/main" id="{9BCD308A-E6B0-7715-1EC9-51CAC67A79A3}"/>
                </a:ext>
              </a:extLst>
            </p:cNvPr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9;p69">
              <a:extLst>
                <a:ext uri="{FF2B5EF4-FFF2-40B4-BE49-F238E27FC236}">
                  <a16:creationId xmlns:a16="http://schemas.microsoft.com/office/drawing/2014/main" id="{2319A4D1-E606-52DF-8ED7-BECD1FAE3A2E}"/>
                </a:ext>
              </a:extLst>
            </p:cNvPr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0;p69">
              <a:extLst>
                <a:ext uri="{FF2B5EF4-FFF2-40B4-BE49-F238E27FC236}">
                  <a16:creationId xmlns:a16="http://schemas.microsoft.com/office/drawing/2014/main" id="{5F012F56-7AAB-4821-BA9E-C31C771833BB}"/>
                </a:ext>
              </a:extLst>
            </p:cNvPr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1;p69">
              <a:extLst>
                <a:ext uri="{FF2B5EF4-FFF2-40B4-BE49-F238E27FC236}">
                  <a16:creationId xmlns:a16="http://schemas.microsoft.com/office/drawing/2014/main" id="{A11293DC-70A4-D064-62FE-F40C786D5DC6}"/>
                </a:ext>
              </a:extLst>
            </p:cNvPr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2;p69">
              <a:extLst>
                <a:ext uri="{FF2B5EF4-FFF2-40B4-BE49-F238E27FC236}">
                  <a16:creationId xmlns:a16="http://schemas.microsoft.com/office/drawing/2014/main" id="{314CF426-9738-C887-7AD3-C2B4469A9322}"/>
                </a:ext>
              </a:extLst>
            </p:cNvPr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3;p69">
              <a:extLst>
                <a:ext uri="{FF2B5EF4-FFF2-40B4-BE49-F238E27FC236}">
                  <a16:creationId xmlns:a16="http://schemas.microsoft.com/office/drawing/2014/main" id="{FC1E4023-46CB-45B6-9F56-500E85637ACC}"/>
                </a:ext>
              </a:extLst>
            </p:cNvPr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4;p69">
              <a:extLst>
                <a:ext uri="{FF2B5EF4-FFF2-40B4-BE49-F238E27FC236}">
                  <a16:creationId xmlns:a16="http://schemas.microsoft.com/office/drawing/2014/main" id="{1ACB6D9C-2268-BD14-98E0-C55A5C4655E0}"/>
                </a:ext>
              </a:extLst>
            </p:cNvPr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5;p69">
              <a:extLst>
                <a:ext uri="{FF2B5EF4-FFF2-40B4-BE49-F238E27FC236}">
                  <a16:creationId xmlns:a16="http://schemas.microsoft.com/office/drawing/2014/main" id="{60DB5EDA-C16D-2F23-46B5-1539C8765EAA}"/>
                </a:ext>
              </a:extLst>
            </p:cNvPr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6;p69">
              <a:extLst>
                <a:ext uri="{FF2B5EF4-FFF2-40B4-BE49-F238E27FC236}">
                  <a16:creationId xmlns:a16="http://schemas.microsoft.com/office/drawing/2014/main" id="{0D0DEB70-5BDC-291B-041A-198EB7A8D96B}"/>
                </a:ext>
              </a:extLst>
            </p:cNvPr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7;p69">
              <a:extLst>
                <a:ext uri="{FF2B5EF4-FFF2-40B4-BE49-F238E27FC236}">
                  <a16:creationId xmlns:a16="http://schemas.microsoft.com/office/drawing/2014/main" id="{C7DB676D-B419-0AA4-6E5A-59B60D1E6103}"/>
                </a:ext>
              </a:extLst>
            </p:cNvPr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8;p69">
              <a:extLst>
                <a:ext uri="{FF2B5EF4-FFF2-40B4-BE49-F238E27FC236}">
                  <a16:creationId xmlns:a16="http://schemas.microsoft.com/office/drawing/2014/main" id="{36B374E8-B5D4-0805-3714-0ED12A0681ED}"/>
                </a:ext>
              </a:extLst>
            </p:cNvPr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9;p69">
              <a:extLst>
                <a:ext uri="{FF2B5EF4-FFF2-40B4-BE49-F238E27FC236}">
                  <a16:creationId xmlns:a16="http://schemas.microsoft.com/office/drawing/2014/main" id="{68C12081-7399-F952-D8D2-3D4BC922785B}"/>
                </a:ext>
              </a:extLst>
            </p:cNvPr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0;p69">
              <a:extLst>
                <a:ext uri="{FF2B5EF4-FFF2-40B4-BE49-F238E27FC236}">
                  <a16:creationId xmlns:a16="http://schemas.microsoft.com/office/drawing/2014/main" id="{F7AD85C2-B4D6-C508-DFAD-A73510E884D6}"/>
                </a:ext>
              </a:extLst>
            </p:cNvPr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1;p69">
              <a:extLst>
                <a:ext uri="{FF2B5EF4-FFF2-40B4-BE49-F238E27FC236}">
                  <a16:creationId xmlns:a16="http://schemas.microsoft.com/office/drawing/2014/main" id="{6DC53CCF-A4FF-AF1A-0855-B8ECB92CF17A}"/>
                </a:ext>
              </a:extLst>
            </p:cNvPr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2;p69">
              <a:extLst>
                <a:ext uri="{FF2B5EF4-FFF2-40B4-BE49-F238E27FC236}">
                  <a16:creationId xmlns:a16="http://schemas.microsoft.com/office/drawing/2014/main" id="{F6B0A51A-A9F5-ECFA-2818-F73E4E7FB181}"/>
                </a:ext>
              </a:extLst>
            </p:cNvPr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3;p69">
              <a:extLst>
                <a:ext uri="{FF2B5EF4-FFF2-40B4-BE49-F238E27FC236}">
                  <a16:creationId xmlns:a16="http://schemas.microsoft.com/office/drawing/2014/main" id="{E56904BE-3B5F-7868-A613-B24179B4E586}"/>
                </a:ext>
              </a:extLst>
            </p:cNvPr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4;p69">
              <a:extLst>
                <a:ext uri="{FF2B5EF4-FFF2-40B4-BE49-F238E27FC236}">
                  <a16:creationId xmlns:a16="http://schemas.microsoft.com/office/drawing/2014/main" id="{154DB118-B344-8301-729F-B022FE5A1E67}"/>
                </a:ext>
              </a:extLst>
            </p:cNvPr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5;p69">
              <a:extLst>
                <a:ext uri="{FF2B5EF4-FFF2-40B4-BE49-F238E27FC236}">
                  <a16:creationId xmlns:a16="http://schemas.microsoft.com/office/drawing/2014/main" id="{A07DAB2E-6522-0B4E-9A88-A46053954DF4}"/>
                </a:ext>
              </a:extLst>
            </p:cNvPr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6;p69">
              <a:extLst>
                <a:ext uri="{FF2B5EF4-FFF2-40B4-BE49-F238E27FC236}">
                  <a16:creationId xmlns:a16="http://schemas.microsoft.com/office/drawing/2014/main" id="{39C790B4-86AD-3AF6-B827-08F17D87F827}"/>
                </a:ext>
              </a:extLst>
            </p:cNvPr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7;p69">
              <a:extLst>
                <a:ext uri="{FF2B5EF4-FFF2-40B4-BE49-F238E27FC236}">
                  <a16:creationId xmlns:a16="http://schemas.microsoft.com/office/drawing/2014/main" id="{85052690-5FE2-F223-972F-874EFB980236}"/>
                </a:ext>
              </a:extLst>
            </p:cNvPr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8;p69">
              <a:extLst>
                <a:ext uri="{FF2B5EF4-FFF2-40B4-BE49-F238E27FC236}">
                  <a16:creationId xmlns:a16="http://schemas.microsoft.com/office/drawing/2014/main" id="{6AD7A7A3-D76E-6FD0-8329-E094A102B499}"/>
                </a:ext>
              </a:extLst>
            </p:cNvPr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9;p69">
              <a:extLst>
                <a:ext uri="{FF2B5EF4-FFF2-40B4-BE49-F238E27FC236}">
                  <a16:creationId xmlns:a16="http://schemas.microsoft.com/office/drawing/2014/main" id="{7284A54B-8CA1-3061-618A-454447D5DC1A}"/>
                </a:ext>
              </a:extLst>
            </p:cNvPr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0;p69">
              <a:extLst>
                <a:ext uri="{FF2B5EF4-FFF2-40B4-BE49-F238E27FC236}">
                  <a16:creationId xmlns:a16="http://schemas.microsoft.com/office/drawing/2014/main" id="{08FA359A-27D1-4FFE-C102-0280F09FFD91}"/>
                </a:ext>
              </a:extLst>
            </p:cNvPr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1;p69">
              <a:extLst>
                <a:ext uri="{FF2B5EF4-FFF2-40B4-BE49-F238E27FC236}">
                  <a16:creationId xmlns:a16="http://schemas.microsoft.com/office/drawing/2014/main" id="{DD3A5371-E918-3098-5F0F-E0632AFDE90F}"/>
                </a:ext>
              </a:extLst>
            </p:cNvPr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2;p69">
              <a:extLst>
                <a:ext uri="{FF2B5EF4-FFF2-40B4-BE49-F238E27FC236}">
                  <a16:creationId xmlns:a16="http://schemas.microsoft.com/office/drawing/2014/main" id="{22EC8673-86EB-1B0B-BBD8-2ECB10216F2B}"/>
                </a:ext>
              </a:extLst>
            </p:cNvPr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3;p69">
              <a:extLst>
                <a:ext uri="{FF2B5EF4-FFF2-40B4-BE49-F238E27FC236}">
                  <a16:creationId xmlns:a16="http://schemas.microsoft.com/office/drawing/2014/main" id="{21C40FDA-AFA0-B929-18DC-1E56ED9AF74B}"/>
                </a:ext>
              </a:extLst>
            </p:cNvPr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4;p69">
              <a:extLst>
                <a:ext uri="{FF2B5EF4-FFF2-40B4-BE49-F238E27FC236}">
                  <a16:creationId xmlns:a16="http://schemas.microsoft.com/office/drawing/2014/main" id="{F4427D96-CBE0-0159-A8D2-E7E525D3B79A}"/>
                </a:ext>
              </a:extLst>
            </p:cNvPr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5;p69">
              <a:extLst>
                <a:ext uri="{FF2B5EF4-FFF2-40B4-BE49-F238E27FC236}">
                  <a16:creationId xmlns:a16="http://schemas.microsoft.com/office/drawing/2014/main" id="{C587749F-B40B-2BC0-1248-F21665C18359}"/>
                </a:ext>
              </a:extLst>
            </p:cNvPr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6;p69">
              <a:extLst>
                <a:ext uri="{FF2B5EF4-FFF2-40B4-BE49-F238E27FC236}">
                  <a16:creationId xmlns:a16="http://schemas.microsoft.com/office/drawing/2014/main" id="{9C689105-B427-CE93-8513-B686170E9850}"/>
                </a:ext>
              </a:extLst>
            </p:cNvPr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7;p69">
              <a:extLst>
                <a:ext uri="{FF2B5EF4-FFF2-40B4-BE49-F238E27FC236}">
                  <a16:creationId xmlns:a16="http://schemas.microsoft.com/office/drawing/2014/main" id="{44D0C38B-54E9-5EDB-0AF5-2A138576FBD3}"/>
                </a:ext>
              </a:extLst>
            </p:cNvPr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8;p69">
              <a:extLst>
                <a:ext uri="{FF2B5EF4-FFF2-40B4-BE49-F238E27FC236}">
                  <a16:creationId xmlns:a16="http://schemas.microsoft.com/office/drawing/2014/main" id="{63D57C22-5AF2-E602-39DF-AAA24050DE2C}"/>
                </a:ext>
              </a:extLst>
            </p:cNvPr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9;p69">
              <a:extLst>
                <a:ext uri="{FF2B5EF4-FFF2-40B4-BE49-F238E27FC236}">
                  <a16:creationId xmlns:a16="http://schemas.microsoft.com/office/drawing/2014/main" id="{BEFBDA56-752E-BCA4-2C3F-F8966DC89CC2}"/>
                </a:ext>
              </a:extLst>
            </p:cNvPr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0;p69">
              <a:extLst>
                <a:ext uri="{FF2B5EF4-FFF2-40B4-BE49-F238E27FC236}">
                  <a16:creationId xmlns:a16="http://schemas.microsoft.com/office/drawing/2014/main" id="{046536CD-2F6F-63DE-AB42-11D22B946FA2}"/>
                </a:ext>
              </a:extLst>
            </p:cNvPr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1;p69">
              <a:extLst>
                <a:ext uri="{FF2B5EF4-FFF2-40B4-BE49-F238E27FC236}">
                  <a16:creationId xmlns:a16="http://schemas.microsoft.com/office/drawing/2014/main" id="{DACF3A88-E30B-0C87-4AE0-070B21BBC5BD}"/>
                </a:ext>
              </a:extLst>
            </p:cNvPr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2;p69">
              <a:extLst>
                <a:ext uri="{FF2B5EF4-FFF2-40B4-BE49-F238E27FC236}">
                  <a16:creationId xmlns:a16="http://schemas.microsoft.com/office/drawing/2014/main" id="{D29B8DE3-2214-421F-4D16-EC2D1FE0B939}"/>
                </a:ext>
              </a:extLst>
            </p:cNvPr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3;p69">
              <a:extLst>
                <a:ext uri="{FF2B5EF4-FFF2-40B4-BE49-F238E27FC236}">
                  <a16:creationId xmlns:a16="http://schemas.microsoft.com/office/drawing/2014/main" id="{6CBA129D-F3CE-6AFD-E476-04567F4E862C}"/>
                </a:ext>
              </a:extLst>
            </p:cNvPr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4;p69">
              <a:extLst>
                <a:ext uri="{FF2B5EF4-FFF2-40B4-BE49-F238E27FC236}">
                  <a16:creationId xmlns:a16="http://schemas.microsoft.com/office/drawing/2014/main" id="{25A97026-DF58-D732-4D3E-116AC55052FF}"/>
                </a:ext>
              </a:extLst>
            </p:cNvPr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5;p69">
              <a:extLst>
                <a:ext uri="{FF2B5EF4-FFF2-40B4-BE49-F238E27FC236}">
                  <a16:creationId xmlns:a16="http://schemas.microsoft.com/office/drawing/2014/main" id="{F6D720C6-1D38-CDEB-4CC2-AF51550EAAFA}"/>
                </a:ext>
              </a:extLst>
            </p:cNvPr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6;p69">
              <a:extLst>
                <a:ext uri="{FF2B5EF4-FFF2-40B4-BE49-F238E27FC236}">
                  <a16:creationId xmlns:a16="http://schemas.microsoft.com/office/drawing/2014/main" id="{B4A2C4E1-3AD2-4970-51C5-FAE8E5AC4014}"/>
                </a:ext>
              </a:extLst>
            </p:cNvPr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7;p69">
              <a:extLst>
                <a:ext uri="{FF2B5EF4-FFF2-40B4-BE49-F238E27FC236}">
                  <a16:creationId xmlns:a16="http://schemas.microsoft.com/office/drawing/2014/main" id="{68E6F3AC-B59B-3586-D7B5-8B11B9CE7DD6}"/>
                </a:ext>
              </a:extLst>
            </p:cNvPr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8;p69">
              <a:extLst>
                <a:ext uri="{FF2B5EF4-FFF2-40B4-BE49-F238E27FC236}">
                  <a16:creationId xmlns:a16="http://schemas.microsoft.com/office/drawing/2014/main" id="{DD52F804-FC4A-4626-FB97-B2A5342FF5C3}"/>
                </a:ext>
              </a:extLst>
            </p:cNvPr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9;p69">
              <a:extLst>
                <a:ext uri="{FF2B5EF4-FFF2-40B4-BE49-F238E27FC236}">
                  <a16:creationId xmlns:a16="http://schemas.microsoft.com/office/drawing/2014/main" id="{8F232D60-D1F0-8596-273F-87AA3F4D64A6}"/>
                </a:ext>
              </a:extLst>
            </p:cNvPr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0;p69">
              <a:extLst>
                <a:ext uri="{FF2B5EF4-FFF2-40B4-BE49-F238E27FC236}">
                  <a16:creationId xmlns:a16="http://schemas.microsoft.com/office/drawing/2014/main" id="{97AEF844-8F30-EBA1-72D2-B4FB6133982B}"/>
                </a:ext>
              </a:extLst>
            </p:cNvPr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1;p69">
              <a:extLst>
                <a:ext uri="{FF2B5EF4-FFF2-40B4-BE49-F238E27FC236}">
                  <a16:creationId xmlns:a16="http://schemas.microsoft.com/office/drawing/2014/main" id="{E3DC5556-DE99-4520-9C23-68BF1FAA60AC}"/>
                </a:ext>
              </a:extLst>
            </p:cNvPr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2;p69">
              <a:extLst>
                <a:ext uri="{FF2B5EF4-FFF2-40B4-BE49-F238E27FC236}">
                  <a16:creationId xmlns:a16="http://schemas.microsoft.com/office/drawing/2014/main" id="{BB378059-A5BD-5ADF-508A-58BC02BA1D70}"/>
                </a:ext>
              </a:extLst>
            </p:cNvPr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3;p69">
              <a:extLst>
                <a:ext uri="{FF2B5EF4-FFF2-40B4-BE49-F238E27FC236}">
                  <a16:creationId xmlns:a16="http://schemas.microsoft.com/office/drawing/2014/main" id="{8D15CA6F-E7D5-A423-3239-3F1C89EFD68A}"/>
                </a:ext>
              </a:extLst>
            </p:cNvPr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4;p69">
              <a:extLst>
                <a:ext uri="{FF2B5EF4-FFF2-40B4-BE49-F238E27FC236}">
                  <a16:creationId xmlns:a16="http://schemas.microsoft.com/office/drawing/2014/main" id="{5FA3053D-2727-FBC6-8EF3-1FDD72D772F9}"/>
                </a:ext>
              </a:extLst>
            </p:cNvPr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5;p69">
              <a:extLst>
                <a:ext uri="{FF2B5EF4-FFF2-40B4-BE49-F238E27FC236}">
                  <a16:creationId xmlns:a16="http://schemas.microsoft.com/office/drawing/2014/main" id="{40F1AB58-AC25-F694-C0DE-F4629703B4A3}"/>
                </a:ext>
              </a:extLst>
            </p:cNvPr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6;p69">
              <a:extLst>
                <a:ext uri="{FF2B5EF4-FFF2-40B4-BE49-F238E27FC236}">
                  <a16:creationId xmlns:a16="http://schemas.microsoft.com/office/drawing/2014/main" id="{A8D6DCDD-746B-7776-E8C1-BB72E9C52862}"/>
                </a:ext>
              </a:extLst>
            </p:cNvPr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7;p69">
              <a:extLst>
                <a:ext uri="{FF2B5EF4-FFF2-40B4-BE49-F238E27FC236}">
                  <a16:creationId xmlns:a16="http://schemas.microsoft.com/office/drawing/2014/main" id="{9DC302D0-E3B6-F35E-B4F8-F20B59D5EEC4}"/>
                </a:ext>
              </a:extLst>
            </p:cNvPr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8;p69">
              <a:extLst>
                <a:ext uri="{FF2B5EF4-FFF2-40B4-BE49-F238E27FC236}">
                  <a16:creationId xmlns:a16="http://schemas.microsoft.com/office/drawing/2014/main" id="{06765008-238A-8C40-1514-B73A810A2AC6}"/>
                </a:ext>
              </a:extLst>
            </p:cNvPr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9;p69">
              <a:extLst>
                <a:ext uri="{FF2B5EF4-FFF2-40B4-BE49-F238E27FC236}">
                  <a16:creationId xmlns:a16="http://schemas.microsoft.com/office/drawing/2014/main" id="{B517775B-0AA8-708C-D20B-19A80DEF6E1A}"/>
                </a:ext>
              </a:extLst>
            </p:cNvPr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0;p69">
              <a:extLst>
                <a:ext uri="{FF2B5EF4-FFF2-40B4-BE49-F238E27FC236}">
                  <a16:creationId xmlns:a16="http://schemas.microsoft.com/office/drawing/2014/main" id="{F871CD6F-CBCC-5640-2C66-23D8344A7CBF}"/>
                </a:ext>
              </a:extLst>
            </p:cNvPr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1;p69">
              <a:extLst>
                <a:ext uri="{FF2B5EF4-FFF2-40B4-BE49-F238E27FC236}">
                  <a16:creationId xmlns:a16="http://schemas.microsoft.com/office/drawing/2014/main" id="{004B32E5-5350-751D-B01C-54143AB0E6AC}"/>
                </a:ext>
              </a:extLst>
            </p:cNvPr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2;p69">
              <a:extLst>
                <a:ext uri="{FF2B5EF4-FFF2-40B4-BE49-F238E27FC236}">
                  <a16:creationId xmlns:a16="http://schemas.microsoft.com/office/drawing/2014/main" id="{C418DA07-67AA-D517-704F-55F0B9ED6558}"/>
                </a:ext>
              </a:extLst>
            </p:cNvPr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3;p69">
              <a:extLst>
                <a:ext uri="{FF2B5EF4-FFF2-40B4-BE49-F238E27FC236}">
                  <a16:creationId xmlns:a16="http://schemas.microsoft.com/office/drawing/2014/main" id="{58080F93-1BCD-DA43-FDA8-6CC9B23F57DD}"/>
                </a:ext>
              </a:extLst>
            </p:cNvPr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94;p69">
              <a:extLst>
                <a:ext uri="{FF2B5EF4-FFF2-40B4-BE49-F238E27FC236}">
                  <a16:creationId xmlns:a16="http://schemas.microsoft.com/office/drawing/2014/main" id="{EA5B86F5-ADFB-DA19-36AF-B61A1DF41826}"/>
                </a:ext>
              </a:extLst>
            </p:cNvPr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5;p69">
              <a:extLst>
                <a:ext uri="{FF2B5EF4-FFF2-40B4-BE49-F238E27FC236}">
                  <a16:creationId xmlns:a16="http://schemas.microsoft.com/office/drawing/2014/main" id="{FB427A9E-2ED2-6584-8351-5FDF6108334D}"/>
                </a:ext>
              </a:extLst>
            </p:cNvPr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96;p69">
              <a:extLst>
                <a:ext uri="{FF2B5EF4-FFF2-40B4-BE49-F238E27FC236}">
                  <a16:creationId xmlns:a16="http://schemas.microsoft.com/office/drawing/2014/main" id="{4C2103F4-5A9F-3FD4-025F-736255EBF5FD}"/>
                </a:ext>
              </a:extLst>
            </p:cNvPr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97;p69">
              <a:extLst>
                <a:ext uri="{FF2B5EF4-FFF2-40B4-BE49-F238E27FC236}">
                  <a16:creationId xmlns:a16="http://schemas.microsoft.com/office/drawing/2014/main" id="{D0061E5C-A61E-0A20-0DDE-A1728DBC9293}"/>
                </a:ext>
              </a:extLst>
            </p:cNvPr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98;p69">
              <a:extLst>
                <a:ext uri="{FF2B5EF4-FFF2-40B4-BE49-F238E27FC236}">
                  <a16:creationId xmlns:a16="http://schemas.microsoft.com/office/drawing/2014/main" id="{61664288-EA6C-6798-D9F1-2DB380BC6D63}"/>
                </a:ext>
              </a:extLst>
            </p:cNvPr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99;p69">
              <a:extLst>
                <a:ext uri="{FF2B5EF4-FFF2-40B4-BE49-F238E27FC236}">
                  <a16:creationId xmlns:a16="http://schemas.microsoft.com/office/drawing/2014/main" id="{8DEE351F-96A4-C467-0BCE-B3211A353171}"/>
                </a:ext>
              </a:extLst>
            </p:cNvPr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0;p69">
              <a:extLst>
                <a:ext uri="{FF2B5EF4-FFF2-40B4-BE49-F238E27FC236}">
                  <a16:creationId xmlns:a16="http://schemas.microsoft.com/office/drawing/2014/main" id="{EC879BF8-E850-C648-8CDE-C3D2B521DEC1}"/>
                </a:ext>
              </a:extLst>
            </p:cNvPr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1;p69">
              <a:extLst>
                <a:ext uri="{FF2B5EF4-FFF2-40B4-BE49-F238E27FC236}">
                  <a16:creationId xmlns:a16="http://schemas.microsoft.com/office/drawing/2014/main" id="{E688237F-7753-1A1A-A7A9-63D8AE1FA040}"/>
                </a:ext>
              </a:extLst>
            </p:cNvPr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2;p69">
              <a:extLst>
                <a:ext uri="{FF2B5EF4-FFF2-40B4-BE49-F238E27FC236}">
                  <a16:creationId xmlns:a16="http://schemas.microsoft.com/office/drawing/2014/main" id="{AA6FF154-1228-1260-F43D-C5F478301F6B}"/>
                </a:ext>
              </a:extLst>
            </p:cNvPr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3;p69">
              <a:extLst>
                <a:ext uri="{FF2B5EF4-FFF2-40B4-BE49-F238E27FC236}">
                  <a16:creationId xmlns:a16="http://schemas.microsoft.com/office/drawing/2014/main" id="{25EABACA-9533-2EAF-7E6A-A333A149BD26}"/>
                </a:ext>
              </a:extLst>
            </p:cNvPr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04;p69">
              <a:extLst>
                <a:ext uri="{FF2B5EF4-FFF2-40B4-BE49-F238E27FC236}">
                  <a16:creationId xmlns:a16="http://schemas.microsoft.com/office/drawing/2014/main" id="{93FC8DA4-680E-DD86-2148-D4BEC1A5054B}"/>
                </a:ext>
              </a:extLst>
            </p:cNvPr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05;p69">
              <a:extLst>
                <a:ext uri="{FF2B5EF4-FFF2-40B4-BE49-F238E27FC236}">
                  <a16:creationId xmlns:a16="http://schemas.microsoft.com/office/drawing/2014/main" id="{71C57B31-5FAC-6DC9-F680-92B8095FB6DE}"/>
                </a:ext>
              </a:extLst>
            </p:cNvPr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06;p69">
              <a:extLst>
                <a:ext uri="{FF2B5EF4-FFF2-40B4-BE49-F238E27FC236}">
                  <a16:creationId xmlns:a16="http://schemas.microsoft.com/office/drawing/2014/main" id="{8BBA5BAD-1542-21EF-6538-FB39BC7E0170}"/>
                </a:ext>
              </a:extLst>
            </p:cNvPr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07;p69">
              <a:extLst>
                <a:ext uri="{FF2B5EF4-FFF2-40B4-BE49-F238E27FC236}">
                  <a16:creationId xmlns:a16="http://schemas.microsoft.com/office/drawing/2014/main" id="{72E23CE5-46CA-F353-12DC-7EA7F6E4E3D5}"/>
                </a:ext>
              </a:extLst>
            </p:cNvPr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08;p69">
              <a:extLst>
                <a:ext uri="{FF2B5EF4-FFF2-40B4-BE49-F238E27FC236}">
                  <a16:creationId xmlns:a16="http://schemas.microsoft.com/office/drawing/2014/main" id="{798B8230-FAB8-0B33-2A7E-D7D3B5C611BA}"/>
                </a:ext>
              </a:extLst>
            </p:cNvPr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09;p69">
              <a:extLst>
                <a:ext uri="{FF2B5EF4-FFF2-40B4-BE49-F238E27FC236}">
                  <a16:creationId xmlns:a16="http://schemas.microsoft.com/office/drawing/2014/main" id="{A8DC388E-AE4D-F01F-A77A-DBD5583D23A2}"/>
                </a:ext>
              </a:extLst>
            </p:cNvPr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0;p69">
              <a:extLst>
                <a:ext uri="{FF2B5EF4-FFF2-40B4-BE49-F238E27FC236}">
                  <a16:creationId xmlns:a16="http://schemas.microsoft.com/office/drawing/2014/main" id="{4F8AE5CC-39C9-52C6-7012-4DCBCC8CEC8C}"/>
                </a:ext>
              </a:extLst>
            </p:cNvPr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1;p69">
              <a:extLst>
                <a:ext uri="{FF2B5EF4-FFF2-40B4-BE49-F238E27FC236}">
                  <a16:creationId xmlns:a16="http://schemas.microsoft.com/office/drawing/2014/main" id="{4099427F-0EB3-29B8-BBEA-C153BB7D97E9}"/>
                </a:ext>
              </a:extLst>
            </p:cNvPr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12;p69">
              <a:extLst>
                <a:ext uri="{FF2B5EF4-FFF2-40B4-BE49-F238E27FC236}">
                  <a16:creationId xmlns:a16="http://schemas.microsoft.com/office/drawing/2014/main" id="{83404DB6-4CE1-0AC9-CFAD-90CB22428D8F}"/>
                </a:ext>
              </a:extLst>
            </p:cNvPr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13;p69">
              <a:extLst>
                <a:ext uri="{FF2B5EF4-FFF2-40B4-BE49-F238E27FC236}">
                  <a16:creationId xmlns:a16="http://schemas.microsoft.com/office/drawing/2014/main" id="{4E8F9646-FFB3-CAF2-9D74-C097BC8A08EE}"/>
                </a:ext>
              </a:extLst>
            </p:cNvPr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14;p69">
              <a:extLst>
                <a:ext uri="{FF2B5EF4-FFF2-40B4-BE49-F238E27FC236}">
                  <a16:creationId xmlns:a16="http://schemas.microsoft.com/office/drawing/2014/main" id="{D6CB4518-93D9-090D-4236-19A8EF65BD3A}"/>
                </a:ext>
              </a:extLst>
            </p:cNvPr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15;p69">
              <a:extLst>
                <a:ext uri="{FF2B5EF4-FFF2-40B4-BE49-F238E27FC236}">
                  <a16:creationId xmlns:a16="http://schemas.microsoft.com/office/drawing/2014/main" id="{503BC205-23AC-2FFB-733D-C4403ABABD4E}"/>
                </a:ext>
              </a:extLst>
            </p:cNvPr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16;p69">
              <a:extLst>
                <a:ext uri="{FF2B5EF4-FFF2-40B4-BE49-F238E27FC236}">
                  <a16:creationId xmlns:a16="http://schemas.microsoft.com/office/drawing/2014/main" id="{BC89B550-7C40-580A-7C32-ABA250BC8CA6}"/>
                </a:ext>
              </a:extLst>
            </p:cNvPr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17;p69">
              <a:extLst>
                <a:ext uri="{FF2B5EF4-FFF2-40B4-BE49-F238E27FC236}">
                  <a16:creationId xmlns:a16="http://schemas.microsoft.com/office/drawing/2014/main" id="{79101F03-85A6-775D-7C26-8E3C8B3E15AA}"/>
                </a:ext>
              </a:extLst>
            </p:cNvPr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18;p69">
              <a:extLst>
                <a:ext uri="{FF2B5EF4-FFF2-40B4-BE49-F238E27FC236}">
                  <a16:creationId xmlns:a16="http://schemas.microsoft.com/office/drawing/2014/main" id="{F1AC0129-6313-37E0-79CD-EC26409BA2FA}"/>
                </a:ext>
              </a:extLst>
            </p:cNvPr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19;p69">
              <a:extLst>
                <a:ext uri="{FF2B5EF4-FFF2-40B4-BE49-F238E27FC236}">
                  <a16:creationId xmlns:a16="http://schemas.microsoft.com/office/drawing/2014/main" id="{D7C762C8-5E7B-E238-46AE-F0AA2AC6590A}"/>
                </a:ext>
              </a:extLst>
            </p:cNvPr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20;p69">
              <a:extLst>
                <a:ext uri="{FF2B5EF4-FFF2-40B4-BE49-F238E27FC236}">
                  <a16:creationId xmlns:a16="http://schemas.microsoft.com/office/drawing/2014/main" id="{347C974B-3283-64C6-8C50-03F0AED484F1}"/>
                </a:ext>
              </a:extLst>
            </p:cNvPr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21;p69">
              <a:extLst>
                <a:ext uri="{FF2B5EF4-FFF2-40B4-BE49-F238E27FC236}">
                  <a16:creationId xmlns:a16="http://schemas.microsoft.com/office/drawing/2014/main" id="{F7175EDD-6F7B-CDCE-2911-619908744828}"/>
                </a:ext>
              </a:extLst>
            </p:cNvPr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22;p69">
              <a:extLst>
                <a:ext uri="{FF2B5EF4-FFF2-40B4-BE49-F238E27FC236}">
                  <a16:creationId xmlns:a16="http://schemas.microsoft.com/office/drawing/2014/main" id="{2BBFB1FA-DADC-13D2-C36F-1CD74A37A1B2}"/>
                </a:ext>
              </a:extLst>
            </p:cNvPr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23;p69">
              <a:extLst>
                <a:ext uri="{FF2B5EF4-FFF2-40B4-BE49-F238E27FC236}">
                  <a16:creationId xmlns:a16="http://schemas.microsoft.com/office/drawing/2014/main" id="{88D92308-01BF-2404-5072-F30E023BE1AD}"/>
                </a:ext>
              </a:extLst>
            </p:cNvPr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24;p69">
              <a:extLst>
                <a:ext uri="{FF2B5EF4-FFF2-40B4-BE49-F238E27FC236}">
                  <a16:creationId xmlns:a16="http://schemas.microsoft.com/office/drawing/2014/main" id="{BA4ED6DE-6E34-0679-274B-C77C3B98DA11}"/>
                </a:ext>
              </a:extLst>
            </p:cNvPr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25;p69">
              <a:extLst>
                <a:ext uri="{FF2B5EF4-FFF2-40B4-BE49-F238E27FC236}">
                  <a16:creationId xmlns:a16="http://schemas.microsoft.com/office/drawing/2014/main" id="{5D326961-3B8F-C6A0-1E51-6940892C203A}"/>
                </a:ext>
              </a:extLst>
            </p:cNvPr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26;p69">
              <a:extLst>
                <a:ext uri="{FF2B5EF4-FFF2-40B4-BE49-F238E27FC236}">
                  <a16:creationId xmlns:a16="http://schemas.microsoft.com/office/drawing/2014/main" id="{16F3402E-A9D1-2251-E3CB-F7790B8BB032}"/>
                </a:ext>
              </a:extLst>
            </p:cNvPr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27;p69">
              <a:extLst>
                <a:ext uri="{FF2B5EF4-FFF2-40B4-BE49-F238E27FC236}">
                  <a16:creationId xmlns:a16="http://schemas.microsoft.com/office/drawing/2014/main" id="{08574127-B012-8C6B-62D4-D8BA5575F984}"/>
                </a:ext>
              </a:extLst>
            </p:cNvPr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8;p69">
              <a:extLst>
                <a:ext uri="{FF2B5EF4-FFF2-40B4-BE49-F238E27FC236}">
                  <a16:creationId xmlns:a16="http://schemas.microsoft.com/office/drawing/2014/main" id="{9FE23D02-7242-4CB6-6E52-5E1907A461BD}"/>
                </a:ext>
              </a:extLst>
            </p:cNvPr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29;p69">
              <a:extLst>
                <a:ext uri="{FF2B5EF4-FFF2-40B4-BE49-F238E27FC236}">
                  <a16:creationId xmlns:a16="http://schemas.microsoft.com/office/drawing/2014/main" id="{4602D96F-94EA-FECA-B315-A6AFB66E44CC}"/>
                </a:ext>
              </a:extLst>
            </p:cNvPr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30;p69">
              <a:extLst>
                <a:ext uri="{FF2B5EF4-FFF2-40B4-BE49-F238E27FC236}">
                  <a16:creationId xmlns:a16="http://schemas.microsoft.com/office/drawing/2014/main" id="{3C619202-00EE-FB75-7646-D44661F8C8BF}"/>
                </a:ext>
              </a:extLst>
            </p:cNvPr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31;p69">
              <a:extLst>
                <a:ext uri="{FF2B5EF4-FFF2-40B4-BE49-F238E27FC236}">
                  <a16:creationId xmlns:a16="http://schemas.microsoft.com/office/drawing/2014/main" id="{2D5B87BA-7114-A114-FFD6-F4887BF5313B}"/>
                </a:ext>
              </a:extLst>
            </p:cNvPr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32;p69">
              <a:extLst>
                <a:ext uri="{FF2B5EF4-FFF2-40B4-BE49-F238E27FC236}">
                  <a16:creationId xmlns:a16="http://schemas.microsoft.com/office/drawing/2014/main" id="{27305191-594B-1E20-6C62-20C6BCBC4440}"/>
                </a:ext>
              </a:extLst>
            </p:cNvPr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33;p69">
              <a:extLst>
                <a:ext uri="{FF2B5EF4-FFF2-40B4-BE49-F238E27FC236}">
                  <a16:creationId xmlns:a16="http://schemas.microsoft.com/office/drawing/2014/main" id="{79E831B8-F455-3AFE-F7E0-99B2DC18AA7E}"/>
                </a:ext>
              </a:extLst>
            </p:cNvPr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34;p69">
              <a:extLst>
                <a:ext uri="{FF2B5EF4-FFF2-40B4-BE49-F238E27FC236}">
                  <a16:creationId xmlns:a16="http://schemas.microsoft.com/office/drawing/2014/main" id="{4DED39E4-4091-C037-55C6-41E1355C7A9F}"/>
                </a:ext>
              </a:extLst>
            </p:cNvPr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35;p69">
              <a:extLst>
                <a:ext uri="{FF2B5EF4-FFF2-40B4-BE49-F238E27FC236}">
                  <a16:creationId xmlns:a16="http://schemas.microsoft.com/office/drawing/2014/main" id="{6BBD425C-C8D5-6511-A2BA-86B26AC1830D}"/>
                </a:ext>
              </a:extLst>
            </p:cNvPr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36;p69">
              <a:extLst>
                <a:ext uri="{FF2B5EF4-FFF2-40B4-BE49-F238E27FC236}">
                  <a16:creationId xmlns:a16="http://schemas.microsoft.com/office/drawing/2014/main" id="{39235046-A9D3-7C4E-4BA4-A19ACCF68F97}"/>
                </a:ext>
              </a:extLst>
            </p:cNvPr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37;p69">
              <a:extLst>
                <a:ext uri="{FF2B5EF4-FFF2-40B4-BE49-F238E27FC236}">
                  <a16:creationId xmlns:a16="http://schemas.microsoft.com/office/drawing/2014/main" id="{59EF3E70-A087-5E2B-EA0F-481C42E0C714}"/>
                </a:ext>
              </a:extLst>
            </p:cNvPr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38;p69">
              <a:extLst>
                <a:ext uri="{FF2B5EF4-FFF2-40B4-BE49-F238E27FC236}">
                  <a16:creationId xmlns:a16="http://schemas.microsoft.com/office/drawing/2014/main" id="{2E564366-95FB-97B0-7F1F-D24EB22AF43C}"/>
                </a:ext>
              </a:extLst>
            </p:cNvPr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39;p69">
              <a:extLst>
                <a:ext uri="{FF2B5EF4-FFF2-40B4-BE49-F238E27FC236}">
                  <a16:creationId xmlns:a16="http://schemas.microsoft.com/office/drawing/2014/main" id="{F6384703-76BB-672D-E4FF-7E766A7C91DC}"/>
                </a:ext>
              </a:extLst>
            </p:cNvPr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40;p69">
              <a:extLst>
                <a:ext uri="{FF2B5EF4-FFF2-40B4-BE49-F238E27FC236}">
                  <a16:creationId xmlns:a16="http://schemas.microsoft.com/office/drawing/2014/main" id="{498322FA-D6D5-6F78-DB0E-D6205C6672AA}"/>
                </a:ext>
              </a:extLst>
            </p:cNvPr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41;p69">
              <a:extLst>
                <a:ext uri="{FF2B5EF4-FFF2-40B4-BE49-F238E27FC236}">
                  <a16:creationId xmlns:a16="http://schemas.microsoft.com/office/drawing/2014/main" id="{689514A8-37BB-3CE9-FD04-C553006D8401}"/>
                </a:ext>
              </a:extLst>
            </p:cNvPr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42;p69">
              <a:extLst>
                <a:ext uri="{FF2B5EF4-FFF2-40B4-BE49-F238E27FC236}">
                  <a16:creationId xmlns:a16="http://schemas.microsoft.com/office/drawing/2014/main" id="{374F0202-D2E8-1F63-C2BA-F4EEA2F586D8}"/>
                </a:ext>
              </a:extLst>
            </p:cNvPr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43;p69">
              <a:extLst>
                <a:ext uri="{FF2B5EF4-FFF2-40B4-BE49-F238E27FC236}">
                  <a16:creationId xmlns:a16="http://schemas.microsoft.com/office/drawing/2014/main" id="{DF3DAC8D-AE71-BB1F-7B94-A838AC37932C}"/>
                </a:ext>
              </a:extLst>
            </p:cNvPr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44;p69">
              <a:extLst>
                <a:ext uri="{FF2B5EF4-FFF2-40B4-BE49-F238E27FC236}">
                  <a16:creationId xmlns:a16="http://schemas.microsoft.com/office/drawing/2014/main" id="{18C1DDBC-B9B6-2EB4-53D9-E55EBD870080}"/>
                </a:ext>
              </a:extLst>
            </p:cNvPr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45;p69">
              <a:extLst>
                <a:ext uri="{FF2B5EF4-FFF2-40B4-BE49-F238E27FC236}">
                  <a16:creationId xmlns:a16="http://schemas.microsoft.com/office/drawing/2014/main" id="{56E8F221-C31C-1CF2-0FEC-509303C59994}"/>
                </a:ext>
              </a:extLst>
            </p:cNvPr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46;p69">
              <a:extLst>
                <a:ext uri="{FF2B5EF4-FFF2-40B4-BE49-F238E27FC236}">
                  <a16:creationId xmlns:a16="http://schemas.microsoft.com/office/drawing/2014/main" id="{E816DD86-3768-3D85-FA4F-CFD3874322F5}"/>
                </a:ext>
              </a:extLst>
            </p:cNvPr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47;p69">
              <a:extLst>
                <a:ext uri="{FF2B5EF4-FFF2-40B4-BE49-F238E27FC236}">
                  <a16:creationId xmlns:a16="http://schemas.microsoft.com/office/drawing/2014/main" id="{740C6FCB-832C-D2D7-938D-1D4E08AD18D6}"/>
                </a:ext>
              </a:extLst>
            </p:cNvPr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48;p69">
              <a:extLst>
                <a:ext uri="{FF2B5EF4-FFF2-40B4-BE49-F238E27FC236}">
                  <a16:creationId xmlns:a16="http://schemas.microsoft.com/office/drawing/2014/main" id="{2504C790-4E8A-F531-1B29-90A396C91F02}"/>
                </a:ext>
              </a:extLst>
            </p:cNvPr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49;p69">
              <a:extLst>
                <a:ext uri="{FF2B5EF4-FFF2-40B4-BE49-F238E27FC236}">
                  <a16:creationId xmlns:a16="http://schemas.microsoft.com/office/drawing/2014/main" id="{F13ECD8D-CB96-D2A1-12CE-236B8C57A52A}"/>
                </a:ext>
              </a:extLst>
            </p:cNvPr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50;p69">
              <a:extLst>
                <a:ext uri="{FF2B5EF4-FFF2-40B4-BE49-F238E27FC236}">
                  <a16:creationId xmlns:a16="http://schemas.microsoft.com/office/drawing/2014/main" id="{9314E601-144D-11F0-FCAA-4BDE49ACE99D}"/>
                </a:ext>
              </a:extLst>
            </p:cNvPr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51;p69">
              <a:extLst>
                <a:ext uri="{FF2B5EF4-FFF2-40B4-BE49-F238E27FC236}">
                  <a16:creationId xmlns:a16="http://schemas.microsoft.com/office/drawing/2014/main" id="{7E7C7193-68CB-1E9F-904B-2F2F0219FE81}"/>
                </a:ext>
              </a:extLst>
            </p:cNvPr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52;p69">
              <a:extLst>
                <a:ext uri="{FF2B5EF4-FFF2-40B4-BE49-F238E27FC236}">
                  <a16:creationId xmlns:a16="http://schemas.microsoft.com/office/drawing/2014/main" id="{08CFF2B7-4EB4-EC4F-ACDC-2485F4397EA9}"/>
                </a:ext>
              </a:extLst>
            </p:cNvPr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53;p69">
              <a:extLst>
                <a:ext uri="{FF2B5EF4-FFF2-40B4-BE49-F238E27FC236}">
                  <a16:creationId xmlns:a16="http://schemas.microsoft.com/office/drawing/2014/main" id="{B036791E-3E09-985A-35E0-8BA2042605F2}"/>
                </a:ext>
              </a:extLst>
            </p:cNvPr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54;p69">
              <a:extLst>
                <a:ext uri="{FF2B5EF4-FFF2-40B4-BE49-F238E27FC236}">
                  <a16:creationId xmlns:a16="http://schemas.microsoft.com/office/drawing/2014/main" id="{EF20C0E9-38CE-6046-6648-2388B367916B}"/>
                </a:ext>
              </a:extLst>
            </p:cNvPr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55;p69">
              <a:extLst>
                <a:ext uri="{FF2B5EF4-FFF2-40B4-BE49-F238E27FC236}">
                  <a16:creationId xmlns:a16="http://schemas.microsoft.com/office/drawing/2014/main" id="{E6955394-4425-26DD-C098-ADCA024E1799}"/>
                </a:ext>
              </a:extLst>
            </p:cNvPr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56;p69">
              <a:extLst>
                <a:ext uri="{FF2B5EF4-FFF2-40B4-BE49-F238E27FC236}">
                  <a16:creationId xmlns:a16="http://schemas.microsoft.com/office/drawing/2014/main" id="{E7E3010B-70DC-9D0C-7F1A-83011894A3AC}"/>
                </a:ext>
              </a:extLst>
            </p:cNvPr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57;p69">
              <a:extLst>
                <a:ext uri="{FF2B5EF4-FFF2-40B4-BE49-F238E27FC236}">
                  <a16:creationId xmlns:a16="http://schemas.microsoft.com/office/drawing/2014/main" id="{857EB274-8E6C-97D3-B61D-21BCD887599E}"/>
                </a:ext>
              </a:extLst>
            </p:cNvPr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58;p69">
              <a:extLst>
                <a:ext uri="{FF2B5EF4-FFF2-40B4-BE49-F238E27FC236}">
                  <a16:creationId xmlns:a16="http://schemas.microsoft.com/office/drawing/2014/main" id="{F6971573-6DAC-C5A2-20AB-DAA7C988CD4A}"/>
                </a:ext>
              </a:extLst>
            </p:cNvPr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59;p69">
              <a:extLst>
                <a:ext uri="{FF2B5EF4-FFF2-40B4-BE49-F238E27FC236}">
                  <a16:creationId xmlns:a16="http://schemas.microsoft.com/office/drawing/2014/main" id="{DB10A286-9636-BBD7-0E6D-DBE98C7E24B7}"/>
                </a:ext>
              </a:extLst>
            </p:cNvPr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60;p69">
              <a:extLst>
                <a:ext uri="{FF2B5EF4-FFF2-40B4-BE49-F238E27FC236}">
                  <a16:creationId xmlns:a16="http://schemas.microsoft.com/office/drawing/2014/main" id="{FE14E4BE-6DFA-5846-AB1F-7558BE5401CD}"/>
                </a:ext>
              </a:extLst>
            </p:cNvPr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61;p69">
              <a:extLst>
                <a:ext uri="{FF2B5EF4-FFF2-40B4-BE49-F238E27FC236}">
                  <a16:creationId xmlns:a16="http://schemas.microsoft.com/office/drawing/2014/main" id="{CE3E3E3A-F8D9-958E-0F43-D39EC0E65187}"/>
                </a:ext>
              </a:extLst>
            </p:cNvPr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62;p69">
              <a:extLst>
                <a:ext uri="{FF2B5EF4-FFF2-40B4-BE49-F238E27FC236}">
                  <a16:creationId xmlns:a16="http://schemas.microsoft.com/office/drawing/2014/main" id="{16B572DF-2AFD-4A3B-8F0E-421B50DC2DB0}"/>
                </a:ext>
              </a:extLst>
            </p:cNvPr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63;p69">
              <a:extLst>
                <a:ext uri="{FF2B5EF4-FFF2-40B4-BE49-F238E27FC236}">
                  <a16:creationId xmlns:a16="http://schemas.microsoft.com/office/drawing/2014/main" id="{A8FC8688-5998-C076-0F8B-ED1B45EBDD45}"/>
                </a:ext>
              </a:extLst>
            </p:cNvPr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64;p69">
              <a:extLst>
                <a:ext uri="{FF2B5EF4-FFF2-40B4-BE49-F238E27FC236}">
                  <a16:creationId xmlns:a16="http://schemas.microsoft.com/office/drawing/2014/main" id="{D1455054-CE81-A09B-95F5-D68BD4E08993}"/>
                </a:ext>
              </a:extLst>
            </p:cNvPr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65;p69">
              <a:extLst>
                <a:ext uri="{FF2B5EF4-FFF2-40B4-BE49-F238E27FC236}">
                  <a16:creationId xmlns:a16="http://schemas.microsoft.com/office/drawing/2014/main" id="{236698CB-FBA3-76D3-542C-DFCDE57BA021}"/>
                </a:ext>
              </a:extLst>
            </p:cNvPr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66;p69">
              <a:extLst>
                <a:ext uri="{FF2B5EF4-FFF2-40B4-BE49-F238E27FC236}">
                  <a16:creationId xmlns:a16="http://schemas.microsoft.com/office/drawing/2014/main" id="{261BF1AD-D030-437C-0E8B-143313350F35}"/>
                </a:ext>
              </a:extLst>
            </p:cNvPr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67;p69">
              <a:extLst>
                <a:ext uri="{FF2B5EF4-FFF2-40B4-BE49-F238E27FC236}">
                  <a16:creationId xmlns:a16="http://schemas.microsoft.com/office/drawing/2014/main" id="{6D5C3A42-CE8D-7F30-4143-792D5D304BC2}"/>
                </a:ext>
              </a:extLst>
            </p:cNvPr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68;p69">
              <a:extLst>
                <a:ext uri="{FF2B5EF4-FFF2-40B4-BE49-F238E27FC236}">
                  <a16:creationId xmlns:a16="http://schemas.microsoft.com/office/drawing/2014/main" id="{B93C9BBD-7663-F592-0C0E-73B922EB93B6}"/>
                </a:ext>
              </a:extLst>
            </p:cNvPr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69;p69">
              <a:extLst>
                <a:ext uri="{FF2B5EF4-FFF2-40B4-BE49-F238E27FC236}">
                  <a16:creationId xmlns:a16="http://schemas.microsoft.com/office/drawing/2014/main" id="{C58DC1ED-9033-58BD-12C4-B9EE939A8C20}"/>
                </a:ext>
              </a:extLst>
            </p:cNvPr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70;p69">
              <a:extLst>
                <a:ext uri="{FF2B5EF4-FFF2-40B4-BE49-F238E27FC236}">
                  <a16:creationId xmlns:a16="http://schemas.microsoft.com/office/drawing/2014/main" id="{AE54B48B-2235-4D54-9ABF-9BE76B4EAF28}"/>
                </a:ext>
              </a:extLst>
            </p:cNvPr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71;p69">
              <a:extLst>
                <a:ext uri="{FF2B5EF4-FFF2-40B4-BE49-F238E27FC236}">
                  <a16:creationId xmlns:a16="http://schemas.microsoft.com/office/drawing/2014/main" id="{6157C060-08DC-89F6-E2A3-5C4ED3DBD743}"/>
                </a:ext>
              </a:extLst>
            </p:cNvPr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72;p69">
              <a:extLst>
                <a:ext uri="{FF2B5EF4-FFF2-40B4-BE49-F238E27FC236}">
                  <a16:creationId xmlns:a16="http://schemas.microsoft.com/office/drawing/2014/main" id="{40849B5A-C879-6A54-DFE5-547D20EA9A11}"/>
                </a:ext>
              </a:extLst>
            </p:cNvPr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73;p69">
              <a:extLst>
                <a:ext uri="{FF2B5EF4-FFF2-40B4-BE49-F238E27FC236}">
                  <a16:creationId xmlns:a16="http://schemas.microsoft.com/office/drawing/2014/main" id="{AD657E47-0B04-8831-60B9-C3CE646FB454}"/>
                </a:ext>
              </a:extLst>
            </p:cNvPr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74;p69">
              <a:extLst>
                <a:ext uri="{FF2B5EF4-FFF2-40B4-BE49-F238E27FC236}">
                  <a16:creationId xmlns:a16="http://schemas.microsoft.com/office/drawing/2014/main" id="{09BA850C-154C-C806-2EE5-A560B8F1BC45}"/>
                </a:ext>
              </a:extLst>
            </p:cNvPr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75;p69">
              <a:extLst>
                <a:ext uri="{FF2B5EF4-FFF2-40B4-BE49-F238E27FC236}">
                  <a16:creationId xmlns:a16="http://schemas.microsoft.com/office/drawing/2014/main" id="{1D113EAC-55DA-4134-746B-04EE81C0BC39}"/>
                </a:ext>
              </a:extLst>
            </p:cNvPr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76;p69">
              <a:extLst>
                <a:ext uri="{FF2B5EF4-FFF2-40B4-BE49-F238E27FC236}">
                  <a16:creationId xmlns:a16="http://schemas.microsoft.com/office/drawing/2014/main" id="{8A3A5688-F1F8-5F53-410C-DCA33699671B}"/>
                </a:ext>
              </a:extLst>
            </p:cNvPr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77;p69">
              <a:extLst>
                <a:ext uri="{FF2B5EF4-FFF2-40B4-BE49-F238E27FC236}">
                  <a16:creationId xmlns:a16="http://schemas.microsoft.com/office/drawing/2014/main" id="{D0F6901D-C687-4A45-5052-E97D7BAA6196}"/>
                </a:ext>
              </a:extLst>
            </p:cNvPr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78;p69">
              <a:extLst>
                <a:ext uri="{FF2B5EF4-FFF2-40B4-BE49-F238E27FC236}">
                  <a16:creationId xmlns:a16="http://schemas.microsoft.com/office/drawing/2014/main" id="{61AA2986-7FEF-F30B-C507-FC3DD73D3FA2}"/>
                </a:ext>
              </a:extLst>
            </p:cNvPr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79;p69">
              <a:extLst>
                <a:ext uri="{FF2B5EF4-FFF2-40B4-BE49-F238E27FC236}">
                  <a16:creationId xmlns:a16="http://schemas.microsoft.com/office/drawing/2014/main" id="{2DCD628F-B580-0672-16E0-686B6CD142AD}"/>
                </a:ext>
              </a:extLst>
            </p:cNvPr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80;p69">
              <a:extLst>
                <a:ext uri="{FF2B5EF4-FFF2-40B4-BE49-F238E27FC236}">
                  <a16:creationId xmlns:a16="http://schemas.microsoft.com/office/drawing/2014/main" id="{5A897623-9421-7A54-3C4D-61C4E5771A49}"/>
                </a:ext>
              </a:extLst>
            </p:cNvPr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81;p69">
              <a:extLst>
                <a:ext uri="{FF2B5EF4-FFF2-40B4-BE49-F238E27FC236}">
                  <a16:creationId xmlns:a16="http://schemas.microsoft.com/office/drawing/2014/main" id="{5A44DD0C-7B48-BBCF-C600-7243D69B237C}"/>
                </a:ext>
              </a:extLst>
            </p:cNvPr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82;p69">
              <a:extLst>
                <a:ext uri="{FF2B5EF4-FFF2-40B4-BE49-F238E27FC236}">
                  <a16:creationId xmlns:a16="http://schemas.microsoft.com/office/drawing/2014/main" id="{3F3F3A81-419C-8254-A1BA-00EF43488968}"/>
                </a:ext>
              </a:extLst>
            </p:cNvPr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83;p69">
              <a:extLst>
                <a:ext uri="{FF2B5EF4-FFF2-40B4-BE49-F238E27FC236}">
                  <a16:creationId xmlns:a16="http://schemas.microsoft.com/office/drawing/2014/main" id="{010392EC-1743-BFF2-058D-906A31C2D51F}"/>
                </a:ext>
              </a:extLst>
            </p:cNvPr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84;p69">
              <a:extLst>
                <a:ext uri="{FF2B5EF4-FFF2-40B4-BE49-F238E27FC236}">
                  <a16:creationId xmlns:a16="http://schemas.microsoft.com/office/drawing/2014/main" id="{50D7C318-6FAD-9BB5-C606-D08A0D1B8E17}"/>
                </a:ext>
              </a:extLst>
            </p:cNvPr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85;p69">
              <a:extLst>
                <a:ext uri="{FF2B5EF4-FFF2-40B4-BE49-F238E27FC236}">
                  <a16:creationId xmlns:a16="http://schemas.microsoft.com/office/drawing/2014/main" id="{E78560BC-3E54-17DE-A20D-36F7A6DFB658}"/>
                </a:ext>
              </a:extLst>
            </p:cNvPr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886;p69">
              <a:extLst>
                <a:ext uri="{FF2B5EF4-FFF2-40B4-BE49-F238E27FC236}">
                  <a16:creationId xmlns:a16="http://schemas.microsoft.com/office/drawing/2014/main" id="{3C0713D8-8D4A-304E-665A-6BC71B1BB44A}"/>
                </a:ext>
              </a:extLst>
            </p:cNvPr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887;p69">
              <a:extLst>
                <a:ext uri="{FF2B5EF4-FFF2-40B4-BE49-F238E27FC236}">
                  <a16:creationId xmlns:a16="http://schemas.microsoft.com/office/drawing/2014/main" id="{BEE6EB34-7137-4B76-32BD-7A114594AE7E}"/>
                </a:ext>
              </a:extLst>
            </p:cNvPr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888;p69">
              <a:extLst>
                <a:ext uri="{FF2B5EF4-FFF2-40B4-BE49-F238E27FC236}">
                  <a16:creationId xmlns:a16="http://schemas.microsoft.com/office/drawing/2014/main" id="{92303C0B-289D-34C2-B97E-51BF49868CC8}"/>
                </a:ext>
              </a:extLst>
            </p:cNvPr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889;p69">
              <a:extLst>
                <a:ext uri="{FF2B5EF4-FFF2-40B4-BE49-F238E27FC236}">
                  <a16:creationId xmlns:a16="http://schemas.microsoft.com/office/drawing/2014/main" id="{3EC5EEDE-94F1-2F33-8170-60B237202311}"/>
                </a:ext>
              </a:extLst>
            </p:cNvPr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890;p69">
              <a:extLst>
                <a:ext uri="{FF2B5EF4-FFF2-40B4-BE49-F238E27FC236}">
                  <a16:creationId xmlns:a16="http://schemas.microsoft.com/office/drawing/2014/main" id="{13CC07DC-CD96-5B80-F245-8A78A64EBF0E}"/>
                </a:ext>
              </a:extLst>
            </p:cNvPr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891;p69">
              <a:extLst>
                <a:ext uri="{FF2B5EF4-FFF2-40B4-BE49-F238E27FC236}">
                  <a16:creationId xmlns:a16="http://schemas.microsoft.com/office/drawing/2014/main" id="{F6FD16A4-2009-845B-0489-F5A8353AAD82}"/>
                </a:ext>
              </a:extLst>
            </p:cNvPr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892;p69">
              <a:extLst>
                <a:ext uri="{FF2B5EF4-FFF2-40B4-BE49-F238E27FC236}">
                  <a16:creationId xmlns:a16="http://schemas.microsoft.com/office/drawing/2014/main" id="{B653E31F-DF2B-4FCC-D485-9886346206BD}"/>
                </a:ext>
              </a:extLst>
            </p:cNvPr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893;p69">
              <a:extLst>
                <a:ext uri="{FF2B5EF4-FFF2-40B4-BE49-F238E27FC236}">
                  <a16:creationId xmlns:a16="http://schemas.microsoft.com/office/drawing/2014/main" id="{B9380D42-C04B-435C-C55E-65DE9EBF67F1}"/>
                </a:ext>
              </a:extLst>
            </p:cNvPr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894;p69">
              <a:extLst>
                <a:ext uri="{FF2B5EF4-FFF2-40B4-BE49-F238E27FC236}">
                  <a16:creationId xmlns:a16="http://schemas.microsoft.com/office/drawing/2014/main" id="{02B226CE-8C2C-4270-675C-2671268ED765}"/>
                </a:ext>
              </a:extLst>
            </p:cNvPr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895;p69">
              <a:extLst>
                <a:ext uri="{FF2B5EF4-FFF2-40B4-BE49-F238E27FC236}">
                  <a16:creationId xmlns:a16="http://schemas.microsoft.com/office/drawing/2014/main" id="{F4847DFD-FA9B-7DF3-6B4A-22D7BB41589B}"/>
                </a:ext>
              </a:extLst>
            </p:cNvPr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896;p69">
              <a:extLst>
                <a:ext uri="{FF2B5EF4-FFF2-40B4-BE49-F238E27FC236}">
                  <a16:creationId xmlns:a16="http://schemas.microsoft.com/office/drawing/2014/main" id="{275340AE-E1CF-2506-0C66-017CB62AEC3B}"/>
                </a:ext>
              </a:extLst>
            </p:cNvPr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897;p69">
              <a:extLst>
                <a:ext uri="{FF2B5EF4-FFF2-40B4-BE49-F238E27FC236}">
                  <a16:creationId xmlns:a16="http://schemas.microsoft.com/office/drawing/2014/main" id="{C7ED9025-8F8B-D651-E7DC-BFDE9AC6F207}"/>
                </a:ext>
              </a:extLst>
            </p:cNvPr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898;p69">
              <a:extLst>
                <a:ext uri="{FF2B5EF4-FFF2-40B4-BE49-F238E27FC236}">
                  <a16:creationId xmlns:a16="http://schemas.microsoft.com/office/drawing/2014/main" id="{1154B3D0-8303-7B64-D8A8-BC768129BF9B}"/>
                </a:ext>
              </a:extLst>
            </p:cNvPr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899;p69">
              <a:extLst>
                <a:ext uri="{FF2B5EF4-FFF2-40B4-BE49-F238E27FC236}">
                  <a16:creationId xmlns:a16="http://schemas.microsoft.com/office/drawing/2014/main" id="{C94011C8-98CB-8A94-E97C-EC9C3136A269}"/>
                </a:ext>
              </a:extLst>
            </p:cNvPr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900;p69">
              <a:extLst>
                <a:ext uri="{FF2B5EF4-FFF2-40B4-BE49-F238E27FC236}">
                  <a16:creationId xmlns:a16="http://schemas.microsoft.com/office/drawing/2014/main" id="{0288366B-85A2-B179-9FE7-6761A7E500E6}"/>
                </a:ext>
              </a:extLst>
            </p:cNvPr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901;p69">
              <a:extLst>
                <a:ext uri="{FF2B5EF4-FFF2-40B4-BE49-F238E27FC236}">
                  <a16:creationId xmlns:a16="http://schemas.microsoft.com/office/drawing/2014/main" id="{42D7AD76-595D-FC4B-A1C1-FA26F07ED571}"/>
                </a:ext>
              </a:extLst>
            </p:cNvPr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902;p69">
              <a:extLst>
                <a:ext uri="{FF2B5EF4-FFF2-40B4-BE49-F238E27FC236}">
                  <a16:creationId xmlns:a16="http://schemas.microsoft.com/office/drawing/2014/main" id="{CEC06C9A-AA5B-3F0F-54CB-9D3447BEC301}"/>
                </a:ext>
              </a:extLst>
            </p:cNvPr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903;p69">
              <a:extLst>
                <a:ext uri="{FF2B5EF4-FFF2-40B4-BE49-F238E27FC236}">
                  <a16:creationId xmlns:a16="http://schemas.microsoft.com/office/drawing/2014/main" id="{27ADF3CD-BFA8-5F81-1722-2F2C6BD0F943}"/>
                </a:ext>
              </a:extLst>
            </p:cNvPr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904;p69">
              <a:extLst>
                <a:ext uri="{FF2B5EF4-FFF2-40B4-BE49-F238E27FC236}">
                  <a16:creationId xmlns:a16="http://schemas.microsoft.com/office/drawing/2014/main" id="{76156714-E59A-2CF0-D83A-381BFB6689E9}"/>
                </a:ext>
              </a:extLst>
            </p:cNvPr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905;p69">
              <a:extLst>
                <a:ext uri="{FF2B5EF4-FFF2-40B4-BE49-F238E27FC236}">
                  <a16:creationId xmlns:a16="http://schemas.microsoft.com/office/drawing/2014/main" id="{EDFC25A5-DFD0-C051-652F-BF01216B847D}"/>
                </a:ext>
              </a:extLst>
            </p:cNvPr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906;p69">
              <a:extLst>
                <a:ext uri="{FF2B5EF4-FFF2-40B4-BE49-F238E27FC236}">
                  <a16:creationId xmlns:a16="http://schemas.microsoft.com/office/drawing/2014/main" id="{89F7DBBA-A6ED-B5CF-D802-82BE722C04C9}"/>
                </a:ext>
              </a:extLst>
            </p:cNvPr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907;p69">
              <a:extLst>
                <a:ext uri="{FF2B5EF4-FFF2-40B4-BE49-F238E27FC236}">
                  <a16:creationId xmlns:a16="http://schemas.microsoft.com/office/drawing/2014/main" id="{225EE32D-FBCC-C2DD-45F7-F71A6F2CD2BA}"/>
                </a:ext>
              </a:extLst>
            </p:cNvPr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908;p69">
              <a:extLst>
                <a:ext uri="{FF2B5EF4-FFF2-40B4-BE49-F238E27FC236}">
                  <a16:creationId xmlns:a16="http://schemas.microsoft.com/office/drawing/2014/main" id="{86972582-E4F2-AB17-7635-9AC69BDD837D}"/>
                </a:ext>
              </a:extLst>
            </p:cNvPr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909;p69">
              <a:extLst>
                <a:ext uri="{FF2B5EF4-FFF2-40B4-BE49-F238E27FC236}">
                  <a16:creationId xmlns:a16="http://schemas.microsoft.com/office/drawing/2014/main" id="{FF4DFE0B-2EB7-8B40-2FD0-47399FEC9FCC}"/>
                </a:ext>
              </a:extLst>
            </p:cNvPr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Text Placeholder 2">
            <a:extLst>
              <a:ext uri="{FF2B5EF4-FFF2-40B4-BE49-F238E27FC236}">
                <a16:creationId xmlns:a16="http://schemas.microsoft.com/office/drawing/2014/main" id="{16ED19D6-CCB4-B92C-5A3C-9498975EF44B}"/>
              </a:ext>
            </a:extLst>
          </p:cNvPr>
          <p:cNvSpPr txBox="1">
            <a:spLocks/>
          </p:cNvSpPr>
          <p:nvPr/>
        </p:nvSpPr>
        <p:spPr>
          <a:xfrm>
            <a:off x="568406" y="1174362"/>
            <a:ext cx="7080080" cy="321518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buClrTx/>
            </a:pPr>
            <a:endParaRPr lang="en-US" sz="1800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Chatbot: we should offer choice to user so that they can </a:t>
            </a:r>
          </a:p>
          <a:p>
            <a:pPr>
              <a:buClrTx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choose if they want Mandarin or Cantonese audio </a:t>
            </a:r>
          </a:p>
          <a:p>
            <a:pPr>
              <a:buClrTx/>
            </a:pP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WhatsApp notification if user add events in calendar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Add speech-to-text function to practice Cantonese with chatbot </a:t>
            </a:r>
          </a:p>
          <a:p>
            <a:pPr>
              <a:buClrTx/>
            </a:pP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button choose to use Simplified or Traditional Chinese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 more local places / restaurants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>
              <a:buClrTx/>
            </a:pPr>
            <a:endParaRPr lang="en-US" sz="1800" dirty="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2993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894598" y="1991850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9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3" name="Google Shape;2663;p69"/>
          <p:cNvGrpSpPr/>
          <p:nvPr/>
        </p:nvGrpSpPr>
        <p:grpSpPr>
          <a:xfrm>
            <a:off x="7115456" y="1311216"/>
            <a:ext cx="1692375" cy="1771775"/>
            <a:chOff x="1146200" y="1389800"/>
            <a:chExt cx="1692375" cy="1771775"/>
          </a:xfrm>
        </p:grpSpPr>
        <p:sp>
          <p:nvSpPr>
            <p:cNvPr id="2664" name="Google Shape;2664;p69"/>
            <p:cNvSpPr/>
            <p:nvPr/>
          </p:nvSpPr>
          <p:spPr>
            <a:xfrm>
              <a:off x="1388025" y="1648350"/>
              <a:ext cx="1309775" cy="1309800"/>
            </a:xfrm>
            <a:custGeom>
              <a:avLst/>
              <a:gdLst/>
              <a:ahLst/>
              <a:cxnLst/>
              <a:rect l="l" t="t" r="r" b="b"/>
              <a:pathLst>
                <a:path w="52391" h="52392" extrusionOk="0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1293850" y="2908900"/>
              <a:ext cx="254300" cy="252675"/>
            </a:xfrm>
            <a:custGeom>
              <a:avLst/>
              <a:gdLst/>
              <a:ahLst/>
              <a:cxnLst/>
              <a:rect l="l" t="t" r="r" b="b"/>
              <a:pathLst>
                <a:path w="10172" h="10107" extrusionOk="0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779125" y="2420700"/>
              <a:ext cx="72525" cy="71225"/>
            </a:xfrm>
            <a:custGeom>
              <a:avLst/>
              <a:gdLst/>
              <a:ahLst/>
              <a:cxnLst/>
              <a:rect l="l" t="t" r="r" b="b"/>
              <a:pathLst>
                <a:path w="2901" h="2849" extrusionOk="0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665600" y="1462325"/>
              <a:ext cx="140775" cy="140775"/>
            </a:xfrm>
            <a:custGeom>
              <a:avLst/>
              <a:gdLst/>
              <a:ahLst/>
              <a:cxnLst/>
              <a:rect l="l" t="t" r="r" b="b"/>
              <a:pathLst>
                <a:path w="5631" h="5631" extrusionOk="0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1818800" y="1389800"/>
              <a:ext cx="65650" cy="65650"/>
            </a:xfrm>
            <a:custGeom>
              <a:avLst/>
              <a:gdLst/>
              <a:ahLst/>
              <a:cxnLst/>
              <a:rect l="l" t="t" r="r" b="b"/>
              <a:pathLst>
                <a:path w="2626" h="2626" extrusionOk="0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1742025" y="1514325"/>
              <a:ext cx="682150" cy="524900"/>
            </a:xfrm>
            <a:custGeom>
              <a:avLst/>
              <a:gdLst/>
              <a:ahLst/>
              <a:cxnLst/>
              <a:rect l="l" t="t" r="r" b="b"/>
              <a:pathLst>
                <a:path w="27286" h="20996" extrusionOk="0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1146200" y="1918025"/>
              <a:ext cx="689050" cy="547175"/>
            </a:xfrm>
            <a:custGeom>
              <a:avLst/>
              <a:gdLst/>
              <a:ahLst/>
              <a:cxnLst/>
              <a:rect l="l" t="t" r="r" b="b"/>
              <a:pathLst>
                <a:path w="27562" h="21887" extrusionOk="0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2216475" y="1927725"/>
              <a:ext cx="622100" cy="511725"/>
            </a:xfrm>
            <a:custGeom>
              <a:avLst/>
              <a:gdLst/>
              <a:ahLst/>
              <a:cxnLst/>
              <a:rect l="l" t="t" r="r" b="b"/>
              <a:pathLst>
                <a:path w="24884" h="20469" extrusionOk="0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2209575" y="2479000"/>
              <a:ext cx="530550" cy="571775"/>
            </a:xfrm>
            <a:custGeom>
              <a:avLst/>
              <a:gdLst/>
              <a:ahLst/>
              <a:cxnLst/>
              <a:rect l="l" t="t" r="r" b="b"/>
              <a:pathLst>
                <a:path w="21222" h="22871" extrusionOk="0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1545175" y="2589900"/>
              <a:ext cx="593200" cy="501100"/>
            </a:xfrm>
            <a:custGeom>
              <a:avLst/>
              <a:gdLst/>
              <a:ahLst/>
              <a:cxnLst/>
              <a:rect l="l" t="t" r="r" b="b"/>
              <a:pathLst>
                <a:path w="23728" h="20044" extrusionOk="0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771600" y="2911525"/>
              <a:ext cx="62700" cy="63025"/>
            </a:xfrm>
            <a:custGeom>
              <a:avLst/>
              <a:gdLst/>
              <a:ahLst/>
              <a:cxnLst/>
              <a:rect l="l" t="t" r="r" b="b"/>
              <a:pathLst>
                <a:path w="2508" h="2521" extrusionOk="0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446125" y="1790425"/>
              <a:ext cx="99775" cy="101400"/>
            </a:xfrm>
            <a:custGeom>
              <a:avLst/>
              <a:gdLst/>
              <a:ahLst/>
              <a:cxnLst/>
              <a:rect l="l" t="t" r="r" b="b"/>
              <a:pathLst>
                <a:path w="3991" h="4056" extrusionOk="0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6" name="Google Shape;2676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77" name="Google Shape;2677;p69"/>
            <p:cNvSpPr/>
            <p:nvPr/>
          </p:nvSpPr>
          <p:spPr>
            <a:xfrm>
              <a:off x="6917100" y="2284550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80" name="Google Shape;2680;p69"/>
            <p:cNvSpPr/>
            <p:nvPr/>
          </p:nvSpPr>
          <p:spPr>
            <a:xfrm>
              <a:off x="5962975" y="3195175"/>
              <a:ext cx="812075" cy="799825"/>
            </a:xfrm>
            <a:custGeom>
              <a:avLst/>
              <a:gdLst/>
              <a:ahLst/>
              <a:cxnLst/>
              <a:rect l="l" t="t" r="r" b="b"/>
              <a:pathLst>
                <a:path w="32483" h="31993" extrusionOk="0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5973800" y="3283525"/>
              <a:ext cx="717900" cy="644400"/>
            </a:xfrm>
            <a:custGeom>
              <a:avLst/>
              <a:gdLst/>
              <a:ahLst/>
              <a:cxnLst/>
              <a:rect l="l" t="t" r="r" b="b"/>
              <a:pathLst>
                <a:path w="28716" h="25776" extrusionOk="0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83" name="Google Shape;2683;p69"/>
            <p:cNvSpPr/>
            <p:nvPr/>
          </p:nvSpPr>
          <p:spPr>
            <a:xfrm>
              <a:off x="6020400" y="2516200"/>
              <a:ext cx="974800" cy="609125"/>
            </a:xfrm>
            <a:custGeom>
              <a:avLst/>
              <a:gdLst/>
              <a:ahLst/>
              <a:cxnLst/>
              <a:rect l="l" t="t" r="r" b="b"/>
              <a:pathLst>
                <a:path w="38992" h="24365" extrusionOk="0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6115875" y="2387300"/>
              <a:ext cx="784825" cy="673975"/>
            </a:xfrm>
            <a:custGeom>
              <a:avLst/>
              <a:gdLst/>
              <a:ahLst/>
              <a:cxnLst/>
              <a:rect l="l" t="t" r="r" b="b"/>
              <a:pathLst>
                <a:path w="31393" h="26959" extrusionOk="0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5" name="Google Shape;2685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86" name="Google Shape;2686;p69"/>
            <p:cNvSpPr/>
            <p:nvPr/>
          </p:nvSpPr>
          <p:spPr>
            <a:xfrm>
              <a:off x="3139750" y="1378838"/>
              <a:ext cx="1603775" cy="1549625"/>
            </a:xfrm>
            <a:custGeom>
              <a:avLst/>
              <a:gdLst/>
              <a:ahLst/>
              <a:cxnLst/>
              <a:rect l="l" t="t" r="r" b="b"/>
              <a:pathLst>
                <a:path w="64151" h="61985" extrusionOk="0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3184150" y="1378850"/>
              <a:ext cx="1638875" cy="1587450"/>
            </a:xfrm>
            <a:custGeom>
              <a:avLst/>
              <a:gdLst/>
              <a:ahLst/>
              <a:cxnLst/>
              <a:rect l="l" t="t" r="r" b="b"/>
              <a:pathLst>
                <a:path w="65555" h="63498" extrusionOk="0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89" name="Google Shape;2689;p69"/>
            <p:cNvSpPr/>
            <p:nvPr/>
          </p:nvSpPr>
          <p:spPr>
            <a:xfrm>
              <a:off x="2898504" y="3203829"/>
              <a:ext cx="1040765" cy="1028271"/>
            </a:xfrm>
            <a:custGeom>
              <a:avLst/>
              <a:gdLst/>
              <a:ahLst/>
              <a:cxnLst/>
              <a:rect l="l" t="t" r="r" b="b"/>
              <a:pathLst>
                <a:path w="76135" h="75221" extrusionOk="0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2993250" y="3172593"/>
              <a:ext cx="1023336" cy="1013644"/>
            </a:xfrm>
            <a:custGeom>
              <a:avLst/>
              <a:gdLst/>
              <a:ahLst/>
              <a:cxnLst/>
              <a:rect l="l" t="t" r="r" b="b"/>
              <a:pathLst>
                <a:path w="74860" h="74151" extrusionOk="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854158" y="3222790"/>
              <a:ext cx="1036213" cy="1023158"/>
            </a:xfrm>
            <a:custGeom>
              <a:avLst/>
              <a:gdLst/>
              <a:ahLst/>
              <a:cxnLst/>
              <a:rect l="l" t="t" r="r" b="b"/>
              <a:pathLst>
                <a:path w="75802" h="74847" extrusionOk="0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945870" y="3188191"/>
              <a:ext cx="1032810" cy="1023446"/>
            </a:xfrm>
            <a:custGeom>
              <a:avLst/>
              <a:gdLst/>
              <a:ahLst/>
              <a:cxnLst/>
              <a:rect l="l" t="t" r="r" b="b"/>
              <a:pathLst>
                <a:path w="75553" h="74868" extrusionOk="0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2810195" y="3243254"/>
              <a:ext cx="1026357" cy="1012277"/>
            </a:xfrm>
            <a:custGeom>
              <a:avLst/>
              <a:gdLst/>
              <a:ahLst/>
              <a:cxnLst/>
              <a:rect l="l" t="t" r="r" b="b"/>
              <a:pathLst>
                <a:path w="75081" h="74051" extrusionOk="0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042148" y="3158445"/>
              <a:ext cx="1005893" cy="994438"/>
            </a:xfrm>
            <a:custGeom>
              <a:avLst/>
              <a:gdLst/>
              <a:ahLst/>
              <a:cxnLst/>
              <a:rect l="l" t="t" r="r" b="b"/>
              <a:pathLst>
                <a:path w="73584" h="72746" extrusionOk="0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765850" y="3265618"/>
              <a:ext cx="1007411" cy="989913"/>
            </a:xfrm>
            <a:custGeom>
              <a:avLst/>
              <a:gdLst/>
              <a:ahLst/>
              <a:cxnLst/>
              <a:rect l="l" t="t" r="r" b="b"/>
              <a:pathLst>
                <a:path w="73695" h="72415" extrusionOk="0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2727943" y="3290634"/>
              <a:ext cx="977473" cy="960413"/>
            </a:xfrm>
            <a:custGeom>
              <a:avLst/>
              <a:gdLst/>
              <a:ahLst/>
              <a:cxnLst/>
              <a:rect l="l" t="t" r="r" b="b"/>
              <a:pathLst>
                <a:path w="71505" h="70257" extrusionOk="0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3095967" y="3145472"/>
              <a:ext cx="980508" cy="972921"/>
            </a:xfrm>
            <a:custGeom>
              <a:avLst/>
              <a:gdLst/>
              <a:ahLst/>
              <a:cxnLst/>
              <a:rect l="l" t="t" r="r" b="b"/>
              <a:pathLst>
                <a:path w="71727" h="71172" extrusionOk="0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3151303" y="3136682"/>
              <a:ext cx="950557" cy="940400"/>
            </a:xfrm>
            <a:custGeom>
              <a:avLst/>
              <a:gdLst/>
              <a:ahLst/>
              <a:cxnLst/>
              <a:rect l="l" t="t" r="r" b="b"/>
              <a:pathLst>
                <a:path w="69536" h="68793" extrusionOk="0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3208143" y="3129806"/>
              <a:ext cx="912664" cy="906348"/>
            </a:xfrm>
            <a:custGeom>
              <a:avLst/>
              <a:gdLst/>
              <a:ahLst/>
              <a:cxnLst/>
              <a:rect l="l" t="t" r="r" b="b"/>
              <a:pathLst>
                <a:path w="66764" h="66302" extrusionOk="0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691567" y="3316019"/>
              <a:ext cx="938049" cy="924393"/>
            </a:xfrm>
            <a:custGeom>
              <a:avLst/>
              <a:gdLst/>
              <a:ahLst/>
              <a:cxnLst/>
              <a:rect l="l" t="t" r="r" b="b"/>
              <a:pathLst>
                <a:path w="68621" h="67622" extrusionOk="0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653660" y="3344453"/>
              <a:ext cx="901673" cy="885556"/>
            </a:xfrm>
            <a:custGeom>
              <a:avLst/>
              <a:gdLst/>
              <a:ahLst/>
              <a:cxnLst/>
              <a:rect l="l" t="t" r="r" b="b"/>
              <a:pathLst>
                <a:path w="65960" h="64781" extrusionOk="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264996" y="3124530"/>
              <a:ext cx="873253" cy="862727"/>
            </a:xfrm>
            <a:custGeom>
              <a:avLst/>
              <a:gdLst/>
              <a:ahLst/>
              <a:cxnLst/>
              <a:rect l="l" t="t" r="r" b="b"/>
              <a:pathLst>
                <a:path w="63881" h="63111" extrusionOk="0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622206" y="3374390"/>
              <a:ext cx="865284" cy="852721"/>
            </a:xfrm>
            <a:custGeom>
              <a:avLst/>
              <a:gdLst/>
              <a:ahLst/>
              <a:cxnLst/>
              <a:rect l="l" t="t" r="r" b="b"/>
              <a:pathLst>
                <a:path w="63298" h="62379" extrusionOk="0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585816" y="3406227"/>
              <a:ext cx="840281" cy="827295"/>
            </a:xfrm>
            <a:custGeom>
              <a:avLst/>
              <a:gdLst/>
              <a:ahLst/>
              <a:cxnLst/>
              <a:rect l="l" t="t" r="r" b="b"/>
              <a:pathLst>
                <a:path w="61469" h="60519" extrusionOk="0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558913" y="3440717"/>
              <a:ext cx="813365" cy="806653"/>
            </a:xfrm>
            <a:custGeom>
              <a:avLst/>
              <a:gdLst/>
              <a:ahLst/>
              <a:cxnLst/>
              <a:rect l="l" t="t" r="r" b="b"/>
              <a:pathLst>
                <a:path w="59500" h="59009" extrusionOk="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326402" y="3123149"/>
              <a:ext cx="822838" cy="811807"/>
            </a:xfrm>
            <a:custGeom>
              <a:avLst/>
              <a:gdLst/>
              <a:ahLst/>
              <a:cxnLst/>
              <a:rect l="l" t="t" r="r" b="b"/>
              <a:pathLst>
                <a:path w="60193" h="59386" extrusionOk="0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530480" y="3474072"/>
              <a:ext cx="797453" cy="789128"/>
            </a:xfrm>
            <a:custGeom>
              <a:avLst/>
              <a:gdLst/>
              <a:ahLst/>
              <a:cxnLst/>
              <a:rect l="l" t="t" r="r" b="b"/>
              <a:pathLst>
                <a:path w="58336" h="57727" extrusionOk="0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506981" y="3515000"/>
              <a:ext cx="773572" cy="766860"/>
            </a:xfrm>
            <a:custGeom>
              <a:avLst/>
              <a:gdLst/>
              <a:ahLst/>
              <a:cxnLst/>
              <a:rect l="l" t="t" r="r" b="b"/>
              <a:pathLst>
                <a:path w="56589" h="56098" extrusionOk="0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394246" y="3123873"/>
              <a:ext cx="762950" cy="757646"/>
            </a:xfrm>
            <a:custGeom>
              <a:avLst/>
              <a:gdLst/>
              <a:ahLst/>
              <a:cxnLst/>
              <a:rect l="l" t="t" r="r" b="b"/>
              <a:pathLst>
                <a:path w="55812" h="55424" extrusionOk="0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464153" y="3598756"/>
              <a:ext cx="723539" cy="718468"/>
            </a:xfrm>
            <a:custGeom>
              <a:avLst/>
              <a:gdLst/>
              <a:ahLst/>
              <a:cxnLst/>
              <a:rect l="l" t="t" r="r" b="b"/>
              <a:pathLst>
                <a:path w="52929" h="52558" extrusionOk="0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484631" y="3552906"/>
              <a:ext cx="751959" cy="746765"/>
            </a:xfrm>
            <a:custGeom>
              <a:avLst/>
              <a:gdLst/>
              <a:ahLst/>
              <a:cxnLst/>
              <a:rect l="l" t="t" r="r" b="b"/>
              <a:pathLst>
                <a:path w="55008" h="54628" extrusionOk="0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463977" y="3130148"/>
              <a:ext cx="697771" cy="691101"/>
            </a:xfrm>
            <a:custGeom>
              <a:avLst/>
              <a:gdLst/>
              <a:ahLst/>
              <a:cxnLst/>
              <a:rect l="l" t="t" r="r" b="b"/>
              <a:pathLst>
                <a:path w="51044" h="50556" extrusionOk="0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448624" y="3644618"/>
              <a:ext cx="691702" cy="690198"/>
            </a:xfrm>
            <a:custGeom>
              <a:avLst/>
              <a:gdLst/>
              <a:ahLst/>
              <a:cxnLst/>
              <a:rect l="l" t="t" r="r" b="b"/>
              <a:pathLst>
                <a:path w="50600" h="50490" extrusionOk="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32698" y="3695033"/>
              <a:ext cx="655312" cy="650350"/>
            </a:xfrm>
            <a:custGeom>
              <a:avLst/>
              <a:gdLst/>
              <a:ahLst/>
              <a:cxnLst/>
              <a:rect l="l" t="t" r="r" b="b"/>
              <a:pathLst>
                <a:path w="47938" h="47575" extrusionOk="0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423225" y="3751887"/>
              <a:ext cx="615902" cy="603995"/>
            </a:xfrm>
            <a:custGeom>
              <a:avLst/>
              <a:gdLst/>
              <a:ahLst/>
              <a:cxnLst/>
              <a:rect l="l" t="t" r="r" b="b"/>
              <a:pathLst>
                <a:path w="45055" h="44184" extrusionOk="0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3538260" y="3140920"/>
              <a:ext cx="618937" cy="614002"/>
            </a:xfrm>
            <a:custGeom>
              <a:avLst/>
              <a:gdLst/>
              <a:ahLst/>
              <a:cxnLst/>
              <a:rect l="l" t="t" r="r" b="b"/>
              <a:pathLst>
                <a:path w="45277" h="44916" extrusionOk="0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420190" y="3811762"/>
              <a:ext cx="555644" cy="550368"/>
            </a:xfrm>
            <a:custGeom>
              <a:avLst/>
              <a:gdLst/>
              <a:ahLst/>
              <a:cxnLst/>
              <a:rect l="l" t="t" r="r" b="b"/>
              <a:pathLst>
                <a:path w="40647" h="40261" extrusionOk="0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621647" y="3159867"/>
              <a:ext cx="521155" cy="519255"/>
            </a:xfrm>
            <a:custGeom>
              <a:avLst/>
              <a:gdLst/>
              <a:ahLst/>
              <a:cxnLst/>
              <a:rect l="l" t="t" r="r" b="b"/>
              <a:pathLst>
                <a:path w="38124" h="37985" extrusionOk="0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424742" y="3876571"/>
              <a:ext cx="489687" cy="485449"/>
            </a:xfrm>
            <a:custGeom>
              <a:avLst/>
              <a:gdLst/>
              <a:ahLst/>
              <a:cxnLst/>
              <a:rect l="l" t="t" r="r" b="b"/>
              <a:pathLst>
                <a:path w="35822" h="35512" extrusionOk="0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437250" y="3949350"/>
              <a:ext cx="405931" cy="404413"/>
            </a:xfrm>
            <a:custGeom>
              <a:avLst/>
              <a:gdLst/>
              <a:ahLst/>
              <a:cxnLst/>
              <a:rect l="l" t="t" r="r" b="b"/>
              <a:pathLst>
                <a:path w="29695" h="29584" extrusionOk="0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722846" y="3197774"/>
              <a:ext cx="390005" cy="385084"/>
            </a:xfrm>
            <a:custGeom>
              <a:avLst/>
              <a:gdLst/>
              <a:ahLst/>
              <a:cxnLst/>
              <a:rect l="l" t="t" r="r" b="b"/>
              <a:pathLst>
                <a:path w="28530" h="28170" extrusionOk="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467571" y="4044097"/>
              <a:ext cx="280850" cy="282750"/>
            </a:xfrm>
            <a:custGeom>
              <a:avLst/>
              <a:gdLst/>
              <a:ahLst/>
              <a:cxnLst/>
              <a:rect l="l" t="t" r="r" b="b"/>
              <a:pathLst>
                <a:path w="20545" h="20684" extrusionOk="0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871411" y="3278126"/>
              <a:ext cx="162605" cy="164122"/>
            </a:xfrm>
            <a:custGeom>
              <a:avLst/>
              <a:gdLst/>
              <a:ahLst/>
              <a:cxnLst/>
              <a:rect l="l" t="t" r="r" b="b"/>
              <a:pathLst>
                <a:path w="11895" h="12006" extrusionOk="0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25" name="Google Shape;2725;p69"/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911" name="Google Shape;2911;p69"/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5" name="Google Shape;2915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16" name="Google Shape;2916;p69"/>
            <p:cNvSpPr/>
            <p:nvPr/>
          </p:nvSpPr>
          <p:spPr>
            <a:xfrm>
              <a:off x="7020215" y="710034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020215" y="7894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060001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7020215" y="86884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7020215" y="948253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7060001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020215" y="1027880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060001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060001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020215" y="110723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40754" y="551221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980595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40754" y="630628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980595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40754" y="710034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940754" y="789440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980595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80595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940754" y="868846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40754" y="948253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980595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40754" y="1027880"/>
              <a:ext cx="23971" cy="23695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980595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40754" y="1107231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980595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40754" y="1186692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80595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47181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901189" y="511380"/>
              <a:ext cx="23860" cy="23971"/>
            </a:xfrm>
            <a:custGeom>
              <a:avLst/>
              <a:gdLst/>
              <a:ahLst/>
              <a:cxnLst/>
              <a:rect l="l" t="t" r="r" b="b"/>
              <a:pathLst>
                <a:path w="433" h="435" extrusionOk="0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861403" y="55122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861403" y="630628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61403" y="710034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901189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861403" y="7894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901189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861403" y="86884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901189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61403" y="948253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901189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61403" y="1027880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901189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901189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861403" y="110723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861403" y="118669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901189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901189" y="1226258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821782" y="511380"/>
              <a:ext cx="23860" cy="23971"/>
            </a:xfrm>
            <a:custGeom>
              <a:avLst/>
              <a:gdLst/>
              <a:ahLst/>
              <a:cxnLst/>
              <a:rect l="l" t="t" r="r" b="b"/>
              <a:pathLst>
                <a:path w="433" h="435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781941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81941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821782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821782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81941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821782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81941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821782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81941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81941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821782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821782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81941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81941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821782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81941" y="1266043"/>
              <a:ext cx="23916" cy="23971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821782" y="1226258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02535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42321" y="432029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511380"/>
              <a:ext cx="23916" cy="23971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702535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742321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702535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702535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742321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742321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702535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742321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702535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742321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702535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742321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702535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42321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702535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742321" y="1226258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23129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62970" y="432029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511380"/>
              <a:ext cx="23695" cy="23971"/>
            </a:xfrm>
            <a:custGeom>
              <a:avLst/>
              <a:gdLst/>
              <a:ahLst/>
              <a:cxnLst/>
              <a:rect l="l" t="t" r="r" b="b"/>
              <a:pathLst>
                <a:path w="430" h="435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23129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662970" y="591007"/>
              <a:ext cx="23695" cy="23695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623129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662970" y="670413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623129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662970" y="749820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623129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662970" y="829226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623129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662970" y="908632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623129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662970" y="988094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662970" y="1067445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623129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623129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662970" y="1146906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662970" y="1226258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43722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43722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583343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543722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83343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543722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83343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543722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43722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583343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83343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543722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83343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43722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543722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83343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583343" y="1226258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503937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64316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464316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503937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64316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503937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64316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503937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64316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6503937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464316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503937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503937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464316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503937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424530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384910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424530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6384910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6424530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6424530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384910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424530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84910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424530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 rotWithShape="1">
          <a:blip r:embed="rId3"/>
          <a:srcRect l="13339" r="13339"/>
          <a:stretch/>
        </p:blipFill>
        <p:spPr>
          <a:xfrm>
            <a:off x="447442" y="798965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Immigrants</a:t>
            </a:r>
            <a:endParaRPr dirty="0"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4292054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Key user: new immigrants from </a:t>
            </a:r>
            <a:r>
              <a:rPr lang="en" sz="1600" b="1" i="1" dirty="0"/>
              <a:t>Mainland China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Aged b</a:t>
            </a:r>
            <a:r>
              <a:rPr lang="en-US" sz="1600" dirty="0"/>
              <a:t>et</a:t>
            </a:r>
            <a:r>
              <a:rPr lang="en" sz="1600" dirty="0"/>
              <a:t>ween </a:t>
            </a:r>
            <a:r>
              <a:rPr lang="en" sz="1600" b="1" i="1" dirty="0"/>
              <a:t>18 to 35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E3338"/>
                </a:solidFill>
                <a:effectLst/>
              </a:rPr>
              <a:t> On average: </a:t>
            </a:r>
            <a:r>
              <a:rPr lang="en-US" sz="1600" b="1" i="1" dirty="0">
                <a:solidFill>
                  <a:srgbClr val="2E3338"/>
                </a:solidFill>
                <a:effectLst/>
              </a:rPr>
              <a:t>104 new immigrants </a:t>
            </a:r>
            <a:r>
              <a:rPr lang="en-US" sz="1600" b="0" i="0" dirty="0">
                <a:solidFill>
                  <a:srgbClr val="2E3338"/>
                </a:solidFill>
                <a:effectLst/>
              </a:rPr>
              <a:t>everyday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Knowing more about users and Identify a scenario</a:t>
            </a:r>
            <a:endParaRPr dirty="0"/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Emphasize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>
          <a:extLst>
            <a:ext uri="{FF2B5EF4-FFF2-40B4-BE49-F238E27FC236}">
              <a16:creationId xmlns:a16="http://schemas.microsoft.com/office/drawing/2014/main" id="{419897FA-965E-419F-5A8E-0E2E4931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>
            <a:extLst>
              <a:ext uri="{FF2B5EF4-FFF2-40B4-BE49-F238E27FC236}">
                <a16:creationId xmlns:a16="http://schemas.microsoft.com/office/drawing/2014/main" id="{B455AF06-8703-62C1-A0B5-71FB47F88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877" y="499313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Emphasize via research</a:t>
            </a:r>
            <a:endParaRPr dirty="0"/>
          </a:p>
        </p:txBody>
      </p:sp>
      <p:sp>
        <p:nvSpPr>
          <p:cNvPr id="1916" name="Google Shape;1916;p44">
            <a:extLst>
              <a:ext uri="{FF2B5EF4-FFF2-40B4-BE49-F238E27FC236}">
                <a16:creationId xmlns:a16="http://schemas.microsoft.com/office/drawing/2014/main" id="{5A92A554-8141-FBDD-BF90-0361582FD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4134" y="2543038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H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22" name="Google Shape;1922;p44">
            <a:extLst>
              <a:ext uri="{FF2B5EF4-FFF2-40B4-BE49-F238E27FC236}">
                <a16:creationId xmlns:a16="http://schemas.microsoft.com/office/drawing/2014/main" id="{2F1A3A17-EF90-A80A-9824-305D05E8BE2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34420" y="1745338"/>
            <a:ext cx="2179809" cy="311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 in Adaptation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FA062D-4C6A-84BE-E683-E29CBA4F6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108334"/>
              </p:ext>
            </p:extLst>
          </p:nvPr>
        </p:nvGraphicFramePr>
        <p:xfrm>
          <a:off x="891270" y="1333957"/>
          <a:ext cx="3942480" cy="2743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1922;p44">
            <a:extLst>
              <a:ext uri="{FF2B5EF4-FFF2-40B4-BE49-F238E27FC236}">
                <a16:creationId xmlns:a16="http://schemas.microsoft.com/office/drawing/2014/main" id="{D020C598-6D4E-6BB3-43E7-FC8D2629F2D5}"/>
              </a:ext>
            </a:extLst>
          </p:cNvPr>
          <p:cNvSpPr txBox="1">
            <a:spLocks/>
          </p:cNvSpPr>
          <p:nvPr/>
        </p:nvSpPr>
        <p:spPr>
          <a:xfrm>
            <a:off x="5840831" y="2648199"/>
            <a:ext cx="2297638" cy="3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 in Language</a:t>
            </a:r>
          </a:p>
        </p:txBody>
      </p:sp>
      <p:sp>
        <p:nvSpPr>
          <p:cNvPr id="15" name="Google Shape;1922;p44">
            <a:extLst>
              <a:ext uri="{FF2B5EF4-FFF2-40B4-BE49-F238E27FC236}">
                <a16:creationId xmlns:a16="http://schemas.microsoft.com/office/drawing/2014/main" id="{D9FB4D68-7085-17CE-D9EA-E4952EA4C2D1}"/>
              </a:ext>
            </a:extLst>
          </p:cNvPr>
          <p:cNvSpPr txBox="1">
            <a:spLocks/>
          </p:cNvSpPr>
          <p:nvPr/>
        </p:nvSpPr>
        <p:spPr>
          <a:xfrm>
            <a:off x="5955092" y="3551061"/>
            <a:ext cx="2297638" cy="3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 in Living Habits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97FE38-EEB1-26AF-1CFF-FC99FBD42CF5}"/>
              </a:ext>
            </a:extLst>
          </p:cNvPr>
          <p:cNvGrpSpPr/>
          <p:nvPr/>
        </p:nvGrpSpPr>
        <p:grpSpPr>
          <a:xfrm>
            <a:off x="4842798" y="3333997"/>
            <a:ext cx="1020040" cy="846258"/>
            <a:chOff x="5173346" y="2825162"/>
            <a:chExt cx="1020040" cy="846258"/>
          </a:xfrm>
        </p:grpSpPr>
        <p:grpSp>
          <p:nvGrpSpPr>
            <p:cNvPr id="1907" name="Google Shape;1907;p44">
              <a:extLst>
                <a:ext uri="{FF2B5EF4-FFF2-40B4-BE49-F238E27FC236}">
                  <a16:creationId xmlns:a16="http://schemas.microsoft.com/office/drawing/2014/main" id="{CA03D6EC-6208-E94D-500C-2E473536E016}"/>
                </a:ext>
              </a:extLst>
            </p:cNvPr>
            <p:cNvGrpSpPr/>
            <p:nvPr/>
          </p:nvGrpSpPr>
          <p:grpSpPr>
            <a:xfrm>
              <a:off x="5173346" y="2825162"/>
              <a:ext cx="1020040" cy="784490"/>
              <a:chOff x="2329726" y="1188750"/>
              <a:chExt cx="1083364" cy="925105"/>
            </a:xfrm>
          </p:grpSpPr>
          <p:sp>
            <p:nvSpPr>
              <p:cNvPr id="1908" name="Google Shape;1908;p44">
                <a:extLst>
                  <a:ext uri="{FF2B5EF4-FFF2-40B4-BE49-F238E27FC236}">
                    <a16:creationId xmlns:a16="http://schemas.microsoft.com/office/drawing/2014/main" id="{46660045-14C8-2DB4-2356-6034A6A26169}"/>
                  </a:ext>
                </a:extLst>
              </p:cNvPr>
              <p:cNvSpPr/>
              <p:nvPr/>
            </p:nvSpPr>
            <p:spPr>
              <a:xfrm>
                <a:off x="2427707" y="1227997"/>
                <a:ext cx="985383" cy="885858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4">
                <a:extLst>
                  <a:ext uri="{FF2B5EF4-FFF2-40B4-BE49-F238E27FC236}">
                    <a16:creationId xmlns:a16="http://schemas.microsoft.com/office/drawing/2014/main" id="{6AFF5BA8-B9F4-D21F-BEF3-DBD44C3ACA21}"/>
                  </a:ext>
                </a:extLst>
              </p:cNvPr>
              <p:cNvSpPr/>
              <p:nvPr/>
            </p:nvSpPr>
            <p:spPr>
              <a:xfrm>
                <a:off x="2329726" y="1188750"/>
                <a:ext cx="985383" cy="885858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1919;p44">
              <a:extLst>
                <a:ext uri="{FF2B5EF4-FFF2-40B4-BE49-F238E27FC236}">
                  <a16:creationId xmlns:a16="http://schemas.microsoft.com/office/drawing/2014/main" id="{22738DB5-6637-F7DF-2B36-1D6724D58A2A}"/>
                </a:ext>
              </a:extLst>
            </p:cNvPr>
            <p:cNvSpPr txBox="1">
              <a:spLocks/>
            </p:cNvSpPr>
            <p:nvPr/>
          </p:nvSpPr>
          <p:spPr>
            <a:xfrm>
              <a:off x="5223870" y="2940020"/>
              <a:ext cx="826738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9pPr>
            </a:lstStyle>
            <a:p>
              <a:pPr marL="0" indent="0">
                <a:lnSpc>
                  <a:spcPct val="100000"/>
                </a:lnSpc>
              </a:pPr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&gt;10%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88D79D-0D1F-C206-5F1F-3F8A203EF8B8}"/>
              </a:ext>
            </a:extLst>
          </p:cNvPr>
          <p:cNvGrpSpPr/>
          <p:nvPr/>
        </p:nvGrpSpPr>
        <p:grpSpPr>
          <a:xfrm>
            <a:off x="4796671" y="2423538"/>
            <a:ext cx="1020040" cy="846258"/>
            <a:chOff x="5173346" y="2825162"/>
            <a:chExt cx="1020040" cy="846258"/>
          </a:xfrm>
        </p:grpSpPr>
        <p:grpSp>
          <p:nvGrpSpPr>
            <p:cNvPr id="22" name="Google Shape;1907;p44">
              <a:extLst>
                <a:ext uri="{FF2B5EF4-FFF2-40B4-BE49-F238E27FC236}">
                  <a16:creationId xmlns:a16="http://schemas.microsoft.com/office/drawing/2014/main" id="{276AE6F7-C314-73B8-1552-B85B981DE050}"/>
                </a:ext>
              </a:extLst>
            </p:cNvPr>
            <p:cNvGrpSpPr/>
            <p:nvPr/>
          </p:nvGrpSpPr>
          <p:grpSpPr>
            <a:xfrm>
              <a:off x="5173346" y="2825162"/>
              <a:ext cx="1020040" cy="784490"/>
              <a:chOff x="2329726" y="1188750"/>
              <a:chExt cx="1083364" cy="925105"/>
            </a:xfrm>
          </p:grpSpPr>
          <p:sp>
            <p:nvSpPr>
              <p:cNvPr id="24" name="Google Shape;1908;p44">
                <a:extLst>
                  <a:ext uri="{FF2B5EF4-FFF2-40B4-BE49-F238E27FC236}">
                    <a16:creationId xmlns:a16="http://schemas.microsoft.com/office/drawing/2014/main" id="{F648CFEF-C0E6-785E-83B2-CF60B6CDC27D}"/>
                  </a:ext>
                </a:extLst>
              </p:cNvPr>
              <p:cNvSpPr/>
              <p:nvPr/>
            </p:nvSpPr>
            <p:spPr>
              <a:xfrm>
                <a:off x="2427707" y="1227997"/>
                <a:ext cx="985383" cy="885858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09;p44">
                <a:extLst>
                  <a:ext uri="{FF2B5EF4-FFF2-40B4-BE49-F238E27FC236}">
                    <a16:creationId xmlns:a16="http://schemas.microsoft.com/office/drawing/2014/main" id="{E98C9014-86A9-03FA-27D2-72DDBC53064F}"/>
                  </a:ext>
                </a:extLst>
              </p:cNvPr>
              <p:cNvSpPr/>
              <p:nvPr/>
            </p:nvSpPr>
            <p:spPr>
              <a:xfrm>
                <a:off x="2329726" y="1188750"/>
                <a:ext cx="985383" cy="885858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3" name="Google Shape;1919;p44">
              <a:extLst>
                <a:ext uri="{FF2B5EF4-FFF2-40B4-BE49-F238E27FC236}">
                  <a16:creationId xmlns:a16="http://schemas.microsoft.com/office/drawing/2014/main" id="{87DCFAA6-F4E1-40F0-06C3-33AC29C627E0}"/>
                </a:ext>
              </a:extLst>
            </p:cNvPr>
            <p:cNvSpPr txBox="1">
              <a:spLocks/>
            </p:cNvSpPr>
            <p:nvPr/>
          </p:nvSpPr>
          <p:spPr>
            <a:xfrm>
              <a:off x="5223870" y="2940020"/>
              <a:ext cx="826738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9pPr>
            </a:lstStyle>
            <a:p>
              <a:pPr marL="0" indent="0">
                <a:lnSpc>
                  <a:spcPct val="100000"/>
                </a:lnSpc>
              </a:pPr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&gt;30%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F370A0-EB57-3B7F-D5D7-C5C2F4E8A635}"/>
              </a:ext>
            </a:extLst>
          </p:cNvPr>
          <p:cNvGrpSpPr/>
          <p:nvPr/>
        </p:nvGrpSpPr>
        <p:grpSpPr>
          <a:xfrm>
            <a:off x="4820791" y="1551188"/>
            <a:ext cx="1020040" cy="846258"/>
            <a:chOff x="5173346" y="2825162"/>
            <a:chExt cx="1020040" cy="846258"/>
          </a:xfrm>
        </p:grpSpPr>
        <p:grpSp>
          <p:nvGrpSpPr>
            <p:cNvPr id="27" name="Google Shape;1907;p44">
              <a:extLst>
                <a:ext uri="{FF2B5EF4-FFF2-40B4-BE49-F238E27FC236}">
                  <a16:creationId xmlns:a16="http://schemas.microsoft.com/office/drawing/2014/main" id="{3AF5A45C-15E9-697A-0F91-2CAD2DB9E49F}"/>
                </a:ext>
              </a:extLst>
            </p:cNvPr>
            <p:cNvGrpSpPr/>
            <p:nvPr/>
          </p:nvGrpSpPr>
          <p:grpSpPr>
            <a:xfrm>
              <a:off x="5173346" y="2825162"/>
              <a:ext cx="1020040" cy="784490"/>
              <a:chOff x="2329726" y="1188750"/>
              <a:chExt cx="1083364" cy="925105"/>
            </a:xfrm>
          </p:grpSpPr>
          <p:sp>
            <p:nvSpPr>
              <p:cNvPr id="29" name="Google Shape;1908;p44">
                <a:extLst>
                  <a:ext uri="{FF2B5EF4-FFF2-40B4-BE49-F238E27FC236}">
                    <a16:creationId xmlns:a16="http://schemas.microsoft.com/office/drawing/2014/main" id="{DE564EF8-576B-5365-1892-1CA3454522B7}"/>
                  </a:ext>
                </a:extLst>
              </p:cNvPr>
              <p:cNvSpPr/>
              <p:nvPr/>
            </p:nvSpPr>
            <p:spPr>
              <a:xfrm>
                <a:off x="2427707" y="1227997"/>
                <a:ext cx="985383" cy="885858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09;p44">
                <a:extLst>
                  <a:ext uri="{FF2B5EF4-FFF2-40B4-BE49-F238E27FC236}">
                    <a16:creationId xmlns:a16="http://schemas.microsoft.com/office/drawing/2014/main" id="{44E8D1A7-81F0-CD7D-F95C-F7BF9AB0E9FF}"/>
                  </a:ext>
                </a:extLst>
              </p:cNvPr>
              <p:cNvSpPr/>
              <p:nvPr/>
            </p:nvSpPr>
            <p:spPr>
              <a:xfrm>
                <a:off x="2329726" y="1188750"/>
                <a:ext cx="985383" cy="885858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919;p44">
              <a:extLst>
                <a:ext uri="{FF2B5EF4-FFF2-40B4-BE49-F238E27FC236}">
                  <a16:creationId xmlns:a16="http://schemas.microsoft.com/office/drawing/2014/main" id="{14471CA0-68A2-5C1A-8C26-91E689F40B3B}"/>
                </a:ext>
              </a:extLst>
            </p:cNvPr>
            <p:cNvSpPr txBox="1">
              <a:spLocks/>
            </p:cNvSpPr>
            <p:nvPr/>
          </p:nvSpPr>
          <p:spPr>
            <a:xfrm>
              <a:off x="5223870" y="2940020"/>
              <a:ext cx="826738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Lato"/>
                <a:buNone/>
                <a:defRPr sz="1800" b="0" i="0" u="none" strike="noStrike" cap="non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9pPr>
            </a:lstStyle>
            <a:p>
              <a:pPr marL="0" indent="0">
                <a:lnSpc>
                  <a:spcPct val="100000"/>
                </a:lnSpc>
              </a:pPr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&gt;50%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3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67;p65">
            <a:extLst>
              <a:ext uri="{FF2B5EF4-FFF2-40B4-BE49-F238E27FC236}">
                <a16:creationId xmlns:a16="http://schemas.microsoft.com/office/drawing/2014/main" id="{A4905DB4-FF6E-08C7-3D08-9415B7D2DE6C}"/>
              </a:ext>
            </a:extLst>
          </p:cNvPr>
          <p:cNvSpPr txBox="1">
            <a:spLocks/>
          </p:cNvSpPr>
          <p:nvPr/>
        </p:nvSpPr>
        <p:spPr>
          <a:xfrm>
            <a:off x="844450" y="3269202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-US" dirty="0"/>
              <a:t>Group Chats</a:t>
            </a:r>
          </a:p>
        </p:txBody>
      </p:sp>
      <p:sp>
        <p:nvSpPr>
          <p:cNvPr id="3" name="Google Shape;2568;p65">
            <a:extLst>
              <a:ext uri="{FF2B5EF4-FFF2-40B4-BE49-F238E27FC236}">
                <a16:creationId xmlns:a16="http://schemas.microsoft.com/office/drawing/2014/main" id="{14780329-1456-0FC0-CA6C-ACA9A95065E3}"/>
              </a:ext>
            </a:extLst>
          </p:cNvPr>
          <p:cNvSpPr txBox="1">
            <a:spLocks/>
          </p:cNvSpPr>
          <p:nvPr/>
        </p:nvSpPr>
        <p:spPr>
          <a:xfrm>
            <a:off x="3385272" y="3344805"/>
            <a:ext cx="2032698" cy="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-US" dirty="0"/>
              <a:t>Administration</a:t>
            </a:r>
          </a:p>
        </p:txBody>
      </p:sp>
      <p:sp>
        <p:nvSpPr>
          <p:cNvPr id="4" name="Google Shape;2572;p65">
            <a:extLst>
              <a:ext uri="{FF2B5EF4-FFF2-40B4-BE49-F238E27FC236}">
                <a16:creationId xmlns:a16="http://schemas.microsoft.com/office/drawing/2014/main" id="{146B94C2-21EC-B13F-B7D8-A22648551269}"/>
              </a:ext>
            </a:extLst>
          </p:cNvPr>
          <p:cNvSpPr txBox="1">
            <a:spLocks/>
          </p:cNvSpPr>
          <p:nvPr/>
        </p:nvSpPr>
        <p:spPr>
          <a:xfrm>
            <a:off x="3310295" y="2002672"/>
            <a:ext cx="1853590" cy="365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Montserrat" pitchFamily="2" charset="77"/>
              </a:rPr>
              <a:t>Sound Media</a:t>
            </a:r>
          </a:p>
        </p:txBody>
      </p:sp>
      <p:sp>
        <p:nvSpPr>
          <p:cNvPr id="6" name="Google Shape;2575;p65">
            <a:extLst>
              <a:ext uri="{FF2B5EF4-FFF2-40B4-BE49-F238E27FC236}">
                <a16:creationId xmlns:a16="http://schemas.microsoft.com/office/drawing/2014/main" id="{10FEFFE4-4FE4-604E-A9C5-CBBD748CA752}"/>
              </a:ext>
            </a:extLst>
          </p:cNvPr>
          <p:cNvSpPr txBox="1">
            <a:spLocks/>
          </p:cNvSpPr>
          <p:nvPr/>
        </p:nvSpPr>
        <p:spPr>
          <a:xfrm>
            <a:off x="552746" y="2311422"/>
            <a:ext cx="2103000" cy="554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Traditional Chinese, Not familiar with HK’s slang</a:t>
            </a:r>
          </a:p>
        </p:txBody>
      </p:sp>
      <p:sp>
        <p:nvSpPr>
          <p:cNvPr id="7" name="Google Shape;2576;p65">
            <a:extLst>
              <a:ext uri="{FF2B5EF4-FFF2-40B4-BE49-F238E27FC236}">
                <a16:creationId xmlns:a16="http://schemas.microsoft.com/office/drawing/2014/main" id="{9674D438-849B-6952-9502-3DC4F27318B0}"/>
              </a:ext>
            </a:extLst>
          </p:cNvPr>
          <p:cNvSpPr txBox="1">
            <a:spLocks/>
          </p:cNvSpPr>
          <p:nvPr/>
        </p:nvSpPr>
        <p:spPr>
          <a:xfrm>
            <a:off x="3206608" y="3820501"/>
            <a:ext cx="2040946" cy="36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Complex Procedure to apply financial support</a:t>
            </a:r>
          </a:p>
        </p:txBody>
      </p:sp>
      <p:sp>
        <p:nvSpPr>
          <p:cNvPr id="8" name="Google Shape;2578;p65">
            <a:extLst>
              <a:ext uri="{FF2B5EF4-FFF2-40B4-BE49-F238E27FC236}">
                <a16:creationId xmlns:a16="http://schemas.microsoft.com/office/drawing/2014/main" id="{BD54F289-2BEF-A8CC-DD74-97D0EE31204A}"/>
              </a:ext>
            </a:extLst>
          </p:cNvPr>
          <p:cNvSpPr txBox="1"/>
          <p:nvPr/>
        </p:nvSpPr>
        <p:spPr>
          <a:xfrm>
            <a:off x="3081815" y="3230252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</a:t>
            </a:r>
            <a:endParaRPr sz="18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Google Shape;2579;p65">
            <a:extLst>
              <a:ext uri="{FF2B5EF4-FFF2-40B4-BE49-F238E27FC236}">
                <a16:creationId xmlns:a16="http://schemas.microsoft.com/office/drawing/2014/main" id="{40D84759-631E-B4CD-3729-E10096A8C6C4}"/>
              </a:ext>
            </a:extLst>
          </p:cNvPr>
          <p:cNvSpPr txBox="1"/>
          <p:nvPr/>
        </p:nvSpPr>
        <p:spPr>
          <a:xfrm>
            <a:off x="682822" y="1871212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sz="18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2581;p65">
            <a:extLst>
              <a:ext uri="{FF2B5EF4-FFF2-40B4-BE49-F238E27FC236}">
                <a16:creationId xmlns:a16="http://schemas.microsoft.com/office/drawing/2014/main" id="{26912B65-1DE3-D4A0-0D9F-062EF969D772}"/>
              </a:ext>
            </a:extLst>
          </p:cNvPr>
          <p:cNvSpPr txBox="1"/>
          <p:nvPr/>
        </p:nvSpPr>
        <p:spPr>
          <a:xfrm>
            <a:off x="623251" y="3230252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</a:t>
            </a:r>
            <a:endParaRPr sz="18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" name="Google Shape;2583;p65">
            <a:extLst>
              <a:ext uri="{FF2B5EF4-FFF2-40B4-BE49-F238E27FC236}">
                <a16:creationId xmlns:a16="http://schemas.microsoft.com/office/drawing/2014/main" id="{912A4429-D3E6-43E2-2CA5-EEDC90896B8A}"/>
              </a:ext>
            </a:extLst>
          </p:cNvPr>
          <p:cNvSpPr txBox="1"/>
          <p:nvPr/>
        </p:nvSpPr>
        <p:spPr>
          <a:xfrm>
            <a:off x="3014422" y="1871212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8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" name="Google Shape;2575;p65">
            <a:extLst>
              <a:ext uri="{FF2B5EF4-FFF2-40B4-BE49-F238E27FC236}">
                <a16:creationId xmlns:a16="http://schemas.microsoft.com/office/drawing/2014/main" id="{35FE1770-65E3-5B44-3AA3-BFDD125811E0}"/>
              </a:ext>
            </a:extLst>
          </p:cNvPr>
          <p:cNvSpPr txBox="1">
            <a:spLocks/>
          </p:cNvSpPr>
          <p:nvPr/>
        </p:nvSpPr>
        <p:spPr>
          <a:xfrm>
            <a:off x="513257" y="3649510"/>
            <a:ext cx="2381426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Lower diversity of member as most of them are students</a:t>
            </a:r>
          </a:p>
        </p:txBody>
      </p:sp>
      <p:sp>
        <p:nvSpPr>
          <p:cNvPr id="13" name="Google Shape;2575;p65">
            <a:extLst>
              <a:ext uri="{FF2B5EF4-FFF2-40B4-BE49-F238E27FC236}">
                <a16:creationId xmlns:a16="http://schemas.microsoft.com/office/drawing/2014/main" id="{D824BE10-22B6-6F94-F3A9-E0509B6FB907}"/>
              </a:ext>
            </a:extLst>
          </p:cNvPr>
          <p:cNvSpPr txBox="1">
            <a:spLocks/>
          </p:cNvSpPr>
          <p:nvPr/>
        </p:nvSpPr>
        <p:spPr>
          <a:xfrm>
            <a:off x="3185590" y="2333855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While Local use IG or WhatsApp, Mainlanders use WeChat</a:t>
            </a:r>
          </a:p>
        </p:txBody>
      </p:sp>
      <p:sp>
        <p:nvSpPr>
          <p:cNvPr id="18" name="Google Shape;2573;p65">
            <a:extLst>
              <a:ext uri="{FF2B5EF4-FFF2-40B4-BE49-F238E27FC236}">
                <a16:creationId xmlns:a16="http://schemas.microsoft.com/office/drawing/2014/main" id="{8EA6F83E-DFA4-35FB-6CFA-5CC8BE019511}"/>
              </a:ext>
            </a:extLst>
          </p:cNvPr>
          <p:cNvSpPr txBox="1">
            <a:spLocks/>
          </p:cNvSpPr>
          <p:nvPr/>
        </p:nvSpPr>
        <p:spPr>
          <a:xfrm>
            <a:off x="911422" y="2002673"/>
            <a:ext cx="1453643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Montserrat" pitchFamily="2" charset="77"/>
              </a:rPr>
              <a:t>Language</a:t>
            </a:r>
            <a:endParaRPr lang="en-US" b="1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8ED8734-7A5D-68C3-5AFA-03533FBA8800}"/>
              </a:ext>
            </a:extLst>
          </p:cNvPr>
          <p:cNvSpPr txBox="1">
            <a:spLocks/>
          </p:cNvSpPr>
          <p:nvPr/>
        </p:nvSpPr>
        <p:spPr>
          <a:xfrm>
            <a:off x="338809" y="767991"/>
            <a:ext cx="7315200" cy="54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  <a:latin typeface="Montserrat" pitchFamily="2" charset="77"/>
              </a:rPr>
              <a:t>Emphasize through Interview</a:t>
            </a:r>
          </a:p>
        </p:txBody>
      </p:sp>
      <p:pic>
        <p:nvPicPr>
          <p:cNvPr id="21" name="Graphic 20" descr="Speech with solid fill">
            <a:extLst>
              <a:ext uri="{FF2B5EF4-FFF2-40B4-BE49-F238E27FC236}">
                <a16:creationId xmlns:a16="http://schemas.microsoft.com/office/drawing/2014/main" id="{93608DB4-1FCF-CE9B-F07A-C8F51DE4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8141" y="1130535"/>
            <a:ext cx="4012965" cy="401296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92DFC-E6DD-FDC4-96DE-90B4BB655C44}"/>
              </a:ext>
            </a:extLst>
          </p:cNvPr>
          <p:cNvGrpSpPr/>
          <p:nvPr/>
        </p:nvGrpSpPr>
        <p:grpSpPr>
          <a:xfrm>
            <a:off x="5736382" y="2123957"/>
            <a:ext cx="2444771" cy="1373845"/>
            <a:chOff x="2444771" y="3623827"/>
            <a:chExt cx="2444771" cy="1373845"/>
          </a:xfrm>
        </p:grpSpPr>
        <p:pic>
          <p:nvPicPr>
            <p:cNvPr id="15" name="Picture 14" descr="A group of people sitting around a table&#10;&#10;AI-generated content may be incorrect.">
              <a:extLst>
                <a:ext uri="{FF2B5EF4-FFF2-40B4-BE49-F238E27FC236}">
                  <a16:creationId xmlns:a16="http://schemas.microsoft.com/office/drawing/2014/main" id="{5484A2C6-5B58-AE5F-5698-8820A9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4771" y="3623827"/>
              <a:ext cx="2444771" cy="1373845"/>
            </a:xfrm>
            <a:prstGeom prst="rect">
              <a:avLst/>
            </a:prstGeom>
          </p:spPr>
        </p:pic>
        <p:pic>
          <p:nvPicPr>
            <p:cNvPr id="16" name="Picture 15" descr="A cat wearing a knitted hat&#10;&#10;AI-generated content may be incorrect.">
              <a:extLst>
                <a:ext uri="{FF2B5EF4-FFF2-40B4-BE49-F238E27FC236}">
                  <a16:creationId xmlns:a16="http://schemas.microsoft.com/office/drawing/2014/main" id="{BEC42CFA-416A-5E4F-517B-3A27AD40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0958" y="3691836"/>
              <a:ext cx="210972" cy="375061"/>
            </a:xfrm>
            <a:prstGeom prst="rect">
              <a:avLst/>
            </a:prstGeom>
          </p:spPr>
        </p:pic>
      </p:grpSp>
      <p:grpSp>
        <p:nvGrpSpPr>
          <p:cNvPr id="24" name="Google Shape;2910;p69">
            <a:extLst>
              <a:ext uri="{FF2B5EF4-FFF2-40B4-BE49-F238E27FC236}">
                <a16:creationId xmlns:a16="http://schemas.microsoft.com/office/drawing/2014/main" id="{8BD016DE-1D4E-05C8-FF17-A397E8BC75D1}"/>
              </a:ext>
            </a:extLst>
          </p:cNvPr>
          <p:cNvGrpSpPr/>
          <p:nvPr/>
        </p:nvGrpSpPr>
        <p:grpSpPr>
          <a:xfrm>
            <a:off x="5288590" y="-819298"/>
            <a:ext cx="4524876" cy="2595113"/>
            <a:chOff x="4566375" y="4123125"/>
            <a:chExt cx="565525" cy="565625"/>
          </a:xfrm>
        </p:grpSpPr>
        <p:sp>
          <p:nvSpPr>
            <p:cNvPr id="25" name="Google Shape;2911;p69">
              <a:extLst>
                <a:ext uri="{FF2B5EF4-FFF2-40B4-BE49-F238E27FC236}">
                  <a16:creationId xmlns:a16="http://schemas.microsoft.com/office/drawing/2014/main" id="{75833198-99BE-8C4A-70CE-03E85B28D22B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2;p69">
              <a:extLst>
                <a:ext uri="{FF2B5EF4-FFF2-40B4-BE49-F238E27FC236}">
                  <a16:creationId xmlns:a16="http://schemas.microsoft.com/office/drawing/2014/main" id="{FE279326-11B6-8A93-652C-6D4A078BBECE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13;p69">
              <a:extLst>
                <a:ext uri="{FF2B5EF4-FFF2-40B4-BE49-F238E27FC236}">
                  <a16:creationId xmlns:a16="http://schemas.microsoft.com/office/drawing/2014/main" id="{5E56A41C-3393-3760-EE83-A7EC49AC3443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14;p69">
              <a:extLst>
                <a:ext uri="{FF2B5EF4-FFF2-40B4-BE49-F238E27FC236}">
                  <a16:creationId xmlns:a16="http://schemas.microsoft.com/office/drawing/2014/main" id="{EB270BBA-5B59-5994-DC84-621BCF8ADFD0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315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116D-52CF-E541-316D-14DE4E22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Empathy Map</a:t>
            </a:r>
          </a:p>
        </p:txBody>
      </p:sp>
      <p:pic>
        <p:nvPicPr>
          <p:cNvPr id="15" name="Picture 14" descr="A screenshot of a diagram&#10;&#10;AI-generated content may be incorrect.">
            <a:extLst>
              <a:ext uri="{FF2B5EF4-FFF2-40B4-BE49-F238E27FC236}">
                <a16:creationId xmlns:a16="http://schemas.microsoft.com/office/drawing/2014/main" id="{C54E03D2-9205-7863-981E-20EEF56B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35" t="7974" r="9553" b="26584"/>
          <a:stretch/>
        </p:blipFill>
        <p:spPr>
          <a:xfrm>
            <a:off x="808383" y="1380019"/>
            <a:ext cx="5128592" cy="3366052"/>
          </a:xfrm>
          <a:prstGeom prst="rect">
            <a:avLst/>
          </a:prstGeom>
        </p:spPr>
      </p:pic>
      <p:pic>
        <p:nvPicPr>
          <p:cNvPr id="17" name="Picture 16" descr="A screenshot of a diagram&#10;&#10;AI-generated content may be incorrect.">
            <a:extLst>
              <a:ext uri="{FF2B5EF4-FFF2-40B4-BE49-F238E27FC236}">
                <a16:creationId xmlns:a16="http://schemas.microsoft.com/office/drawing/2014/main" id="{9594D335-FEBD-D8F8-EDA1-9D9BAA4D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05" t="75058" r="64807" b="4349"/>
          <a:stretch/>
        </p:blipFill>
        <p:spPr>
          <a:xfrm>
            <a:off x="6162262" y="1348501"/>
            <a:ext cx="1908312" cy="1425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FA6C74-AEAA-6A6B-E9DA-5736FCC2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45" t="75233" r="24542" b="3897"/>
          <a:stretch/>
        </p:blipFill>
        <p:spPr>
          <a:xfrm>
            <a:off x="6162262" y="3046926"/>
            <a:ext cx="1935834" cy="14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3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9461-63CE-E4FE-45B3-453981B45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7686" y="3591821"/>
            <a:ext cx="2387083" cy="317858"/>
          </a:xfrm>
        </p:spPr>
        <p:txBody>
          <a:bodyPr/>
          <a:lstStyle/>
          <a:p>
            <a:r>
              <a:rPr lang="en-US" dirty="0"/>
              <a:t>Want to order in Cantonese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C8065D-2B17-EA10-9C2D-BE69B566231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A Scenario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8ABD50-DA6C-285F-FECC-1102DFF4AB40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741960" y="3591821"/>
            <a:ext cx="2387083" cy="317858"/>
          </a:xfrm>
        </p:spPr>
        <p:txBody>
          <a:bodyPr/>
          <a:lstStyle/>
          <a:p>
            <a:r>
              <a:rPr lang="en-US" dirty="0"/>
              <a:t>Arriving a local tea cafe</a:t>
            </a:r>
          </a:p>
        </p:txBody>
      </p:sp>
      <p:pic>
        <p:nvPicPr>
          <p:cNvPr id="2050" name="Picture 2" descr="Hong Kong Old Tea Restaurant Editorial Stock Image - Image of local,  culture: 65371144">
            <a:extLst>
              <a:ext uri="{FF2B5EF4-FFF2-40B4-BE49-F238E27FC236}">
                <a16:creationId xmlns:a16="http://schemas.microsoft.com/office/drawing/2014/main" id="{43003707-7F75-5A44-9AFA-BEEE42CB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6" y="1653559"/>
            <a:ext cx="2425310" cy="16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到底睇咗啲乜？茶餐廳侍應落單似鬼畫符顧客：呢啲先係「書法」">
            <a:extLst>
              <a:ext uri="{FF2B5EF4-FFF2-40B4-BE49-F238E27FC236}">
                <a16:creationId xmlns:a16="http://schemas.microsoft.com/office/drawing/2014/main" id="{6560FA82-0A36-D0DA-7F6B-FD1426C8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35" y="1607979"/>
            <a:ext cx="881787" cy="16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a Chatbot: The Future of Communication and Sales (+5 Examples)">
            <a:extLst>
              <a:ext uri="{FF2B5EF4-FFF2-40B4-BE49-F238E27FC236}">
                <a16:creationId xmlns:a16="http://schemas.microsoft.com/office/drawing/2014/main" id="{152D6467-3D29-47B3-0EA8-CC8BD8692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r="18359"/>
          <a:stretch/>
        </p:blipFill>
        <p:spPr bwMode="auto">
          <a:xfrm>
            <a:off x="6194301" y="1288782"/>
            <a:ext cx="2425635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126957-F2DF-54BC-E732-953F1EB6F0CC}"/>
              </a:ext>
            </a:extLst>
          </p:cNvPr>
          <p:cNvSpPr txBox="1">
            <a:spLocks/>
          </p:cNvSpPr>
          <p:nvPr/>
        </p:nvSpPr>
        <p:spPr>
          <a:xfrm>
            <a:off x="6194301" y="3790987"/>
            <a:ext cx="2387083" cy="31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dirty="0"/>
              <a:t>Chatbot to learn simple Cantonese sentence for ordering</a:t>
            </a:r>
          </a:p>
        </p:txBody>
      </p:sp>
    </p:spTree>
    <p:extLst>
      <p:ext uri="{BB962C8B-B14F-4D97-AF65-F5344CB8AC3E}">
        <p14:creationId xmlns:p14="http://schemas.microsoft.com/office/powerpoint/2010/main" val="14403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>
          <a:extLst>
            <a:ext uri="{FF2B5EF4-FFF2-40B4-BE49-F238E27FC236}">
              <a16:creationId xmlns:a16="http://schemas.microsoft.com/office/drawing/2014/main" id="{30D68F23-D4DC-9A15-9480-D9B48384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>
            <a:extLst>
              <a:ext uri="{FF2B5EF4-FFF2-40B4-BE49-F238E27FC236}">
                <a16:creationId xmlns:a16="http://schemas.microsoft.com/office/drawing/2014/main" id="{366324A8-CF02-0F86-9C8D-06FAFF2A088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5" name="Google Shape;1865;p41">
            <a:extLst>
              <a:ext uri="{FF2B5EF4-FFF2-40B4-BE49-F238E27FC236}">
                <a16:creationId xmlns:a16="http://schemas.microsoft.com/office/drawing/2014/main" id="{4BD789EB-6F8D-D752-2080-B5069723AE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Constructing POV &amp; Storyboarding </a:t>
            </a:r>
            <a:endParaRPr dirty="0"/>
          </a:p>
        </p:txBody>
      </p:sp>
      <p:sp>
        <p:nvSpPr>
          <p:cNvPr id="1866" name="Google Shape;1866;p41">
            <a:extLst>
              <a:ext uri="{FF2B5EF4-FFF2-40B4-BE49-F238E27FC236}">
                <a16:creationId xmlns:a16="http://schemas.microsoft.com/office/drawing/2014/main" id="{30AA9C37-9069-EB4C-5639-3C307B7F14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194017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771</Words>
  <Application>Microsoft Office PowerPoint</Application>
  <PresentationFormat>On-screen Show (16:9)</PresentationFormat>
  <Paragraphs>164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Symbol</vt:lpstr>
      <vt:lpstr>Arial,Sans-Serif</vt:lpstr>
      <vt:lpstr>Montserrat ExtraBold</vt:lpstr>
      <vt:lpstr>Times New Roman</vt:lpstr>
      <vt:lpstr>Lato</vt:lpstr>
      <vt:lpstr>Aptos</vt:lpstr>
      <vt:lpstr>Roboto Condensed Light</vt:lpstr>
      <vt:lpstr>Montserrat Black</vt:lpstr>
      <vt:lpstr>Arial</vt:lpstr>
      <vt:lpstr>Montserrat</vt:lpstr>
      <vt:lpstr>Staatliches</vt:lpstr>
      <vt:lpstr>Freesia Pitch Deck by Slidesgo</vt:lpstr>
      <vt:lpstr>Chatbot CantoMate</vt:lpstr>
      <vt:lpstr>TABLE OF CONTENTS </vt:lpstr>
      <vt:lpstr>New Immigrants</vt:lpstr>
      <vt:lpstr>01</vt:lpstr>
      <vt:lpstr>Emphasize via research</vt:lpstr>
      <vt:lpstr>PowerPoint Presentation</vt:lpstr>
      <vt:lpstr>Empathy Map</vt:lpstr>
      <vt:lpstr>Want to order in Cantonese</vt:lpstr>
      <vt:lpstr>02</vt:lpstr>
      <vt:lpstr>PowerPoint Presentation</vt:lpstr>
      <vt:lpstr>POV</vt:lpstr>
      <vt:lpstr>POV: user needs &amp; insights</vt:lpstr>
      <vt:lpstr>Brainstorming ideas</vt:lpstr>
      <vt:lpstr>Storyboarding for verification</vt:lpstr>
      <vt:lpstr>03</vt:lpstr>
      <vt:lpstr>SOLUTION</vt:lpstr>
      <vt:lpstr>PRODUCT OVERVIEW</vt:lpstr>
      <vt:lpstr>Dashboard</vt:lpstr>
      <vt:lpstr>Chatbot Features</vt:lpstr>
      <vt:lpstr>Forum</vt:lpstr>
      <vt:lpstr>Forum Features</vt:lpstr>
      <vt:lpstr>Forum Features</vt:lpstr>
      <vt:lpstr>Activity Page </vt:lpstr>
      <vt:lpstr>Play a video on Usability Test</vt:lpstr>
      <vt:lpstr>04</vt:lpstr>
      <vt:lpstr>PowerPoint Presentation</vt:lpstr>
      <vt:lpstr>PowerPoint Presentation</vt:lpstr>
      <vt:lpstr>THANKS!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William Man</cp:lastModifiedBy>
  <cp:revision>4</cp:revision>
  <dcterms:modified xsi:type="dcterms:W3CDTF">2025-03-24T08:24:19Z</dcterms:modified>
</cp:coreProperties>
</file>